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570" r:id="rId3"/>
    <p:sldId id="571" r:id="rId4"/>
    <p:sldId id="513" r:id="rId5"/>
    <p:sldId id="515" r:id="rId6"/>
    <p:sldId id="257" r:id="rId7"/>
    <p:sldId id="568" r:id="rId8"/>
    <p:sldId id="575" r:id="rId9"/>
    <p:sldId id="576" r:id="rId10"/>
    <p:sldId id="582" r:id="rId11"/>
    <p:sldId id="258" r:id="rId12"/>
    <p:sldId id="569" r:id="rId13"/>
    <p:sldId id="564" r:id="rId14"/>
    <p:sldId id="565" r:id="rId15"/>
    <p:sldId id="566" r:id="rId16"/>
    <p:sldId id="567" r:id="rId17"/>
    <p:sldId id="259" r:id="rId18"/>
    <p:sldId id="580" r:id="rId19"/>
    <p:sldId id="581" r:id="rId20"/>
    <p:sldId id="578" r:id="rId21"/>
    <p:sldId id="579" r:id="rId22"/>
    <p:sldId id="572" r:id="rId23"/>
    <p:sldId id="265" r:id="rId24"/>
    <p:sldId id="266" r:id="rId25"/>
    <p:sldId id="573" r:id="rId26"/>
    <p:sldId id="574" r:id="rId27"/>
    <p:sldId id="583" r:id="rId28"/>
    <p:sldId id="58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A20854-17E9-4604-8265-B2F4EC38E1F6}" v="62" dt="2022-10-13T16:10:00.78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 autoAdjust="0"/>
    <p:restoredTop sz="83304" autoAdjust="0"/>
  </p:normalViewPr>
  <p:slideViewPr>
    <p:cSldViewPr snapToGrid="0">
      <p:cViewPr varScale="1">
        <p:scale>
          <a:sx n="95" d="100"/>
          <a:sy n="95" d="100"/>
        </p:scale>
        <p:origin x="134" y="49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3BA20854-17E9-4604-8265-B2F4EC38E1F6}"/>
    <pc:docChg chg="undo custSel addSld delSld modSld sldOrd">
      <pc:chgData name="Weifeng Xu" userId="e7aed605-a3dd-4d5a-a692-a87037af107b" providerId="ADAL" clId="{3BA20854-17E9-4604-8265-B2F4EC38E1F6}" dt="2022-10-13T16:10:18.456" v="2581" actId="1076"/>
      <pc:docMkLst>
        <pc:docMk/>
      </pc:docMkLst>
      <pc:sldChg chg="modSp add del mod modNotesTx">
        <pc:chgData name="Weifeng Xu" userId="e7aed605-a3dd-4d5a-a692-a87037af107b" providerId="ADAL" clId="{3BA20854-17E9-4604-8265-B2F4EC38E1F6}" dt="2022-05-15T20:08:01.574" v="472" actId="6549"/>
        <pc:sldMkLst>
          <pc:docMk/>
          <pc:sldMk cId="162022530" sldId="256"/>
        </pc:sldMkLst>
        <pc:spChg chg="mod">
          <ac:chgData name="Weifeng Xu" userId="e7aed605-a3dd-4d5a-a692-a87037af107b" providerId="ADAL" clId="{3BA20854-17E9-4604-8265-B2F4EC38E1F6}" dt="2022-05-15T14:45:11.068" v="14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3BA20854-17E9-4604-8265-B2F4EC38E1F6}" dt="2022-05-15T14:45:14.861" v="15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3BA20854-17E9-4604-8265-B2F4EC38E1F6}" dt="2022-05-15T14:45:23.379" v="20" actId="47"/>
        <pc:sldMkLst>
          <pc:docMk/>
          <pc:sldMk cId="556419341" sldId="257"/>
        </pc:sldMkLst>
      </pc:sldChg>
      <pc:sldChg chg="addSp delSp modSp new mod modClrScheme chgLayout modNotesTx">
        <pc:chgData name="Weifeng Xu" userId="e7aed605-a3dd-4d5a-a692-a87037af107b" providerId="ADAL" clId="{3BA20854-17E9-4604-8265-B2F4EC38E1F6}" dt="2022-05-15T15:19:56.145" v="232" actId="1076"/>
        <pc:sldMkLst>
          <pc:docMk/>
          <pc:sldMk cId="1420497990" sldId="257"/>
        </pc:sldMkLst>
        <pc:spChg chg="del">
          <ac:chgData name="Weifeng Xu" userId="e7aed605-a3dd-4d5a-a692-a87037af107b" providerId="ADAL" clId="{3BA20854-17E9-4604-8265-B2F4EC38E1F6}" dt="2022-05-15T14:45:39.205" v="64" actId="700"/>
          <ac:spMkLst>
            <pc:docMk/>
            <pc:sldMk cId="1420497990" sldId="257"/>
            <ac:spMk id="2" creationId="{A94771C4-3128-32A6-E1A0-5F4D25116392}"/>
          </ac:spMkLst>
        </pc:spChg>
        <pc:spChg chg="del">
          <ac:chgData name="Weifeng Xu" userId="e7aed605-a3dd-4d5a-a692-a87037af107b" providerId="ADAL" clId="{3BA20854-17E9-4604-8265-B2F4EC38E1F6}" dt="2022-05-15T14:45:39.205" v="64" actId="700"/>
          <ac:spMkLst>
            <pc:docMk/>
            <pc:sldMk cId="1420497990" sldId="257"/>
            <ac:spMk id="3" creationId="{7D3342F0-F08B-F923-8103-9F7682F0465D}"/>
          </ac:spMkLst>
        </pc:spChg>
        <pc:spChg chg="add del mod">
          <ac:chgData name="Weifeng Xu" userId="e7aed605-a3dd-4d5a-a692-a87037af107b" providerId="ADAL" clId="{3BA20854-17E9-4604-8265-B2F4EC38E1F6}" dt="2022-05-15T14:51:15.027" v="78" actId="478"/>
          <ac:spMkLst>
            <pc:docMk/>
            <pc:sldMk cId="1420497990" sldId="257"/>
            <ac:spMk id="7" creationId="{FA983F81-69B5-2D7B-281C-42AA6C5B43F3}"/>
          </ac:spMkLst>
        </pc:spChg>
        <pc:spChg chg="add mod">
          <ac:chgData name="Weifeng Xu" userId="e7aed605-a3dd-4d5a-a692-a87037af107b" providerId="ADAL" clId="{3BA20854-17E9-4604-8265-B2F4EC38E1F6}" dt="2022-05-15T14:52:29.461" v="163" actId="1076"/>
          <ac:spMkLst>
            <pc:docMk/>
            <pc:sldMk cId="1420497990" sldId="257"/>
            <ac:spMk id="9" creationId="{842F605A-FD3D-0C68-3DB8-3AA267C2F17D}"/>
          </ac:spMkLst>
        </pc:spChg>
        <pc:picChg chg="add del mod">
          <ac:chgData name="Weifeng Xu" userId="e7aed605-a3dd-4d5a-a692-a87037af107b" providerId="ADAL" clId="{3BA20854-17E9-4604-8265-B2F4EC38E1F6}" dt="2022-05-15T15:19:37.759" v="230" actId="478"/>
          <ac:picMkLst>
            <pc:docMk/>
            <pc:sldMk cId="1420497990" sldId="257"/>
            <ac:picMk id="5" creationId="{FD69F936-7750-529E-D665-8F9EB4E01EA4}"/>
          </ac:picMkLst>
        </pc:picChg>
        <pc:picChg chg="add mod">
          <ac:chgData name="Weifeng Xu" userId="e7aed605-a3dd-4d5a-a692-a87037af107b" providerId="ADAL" clId="{3BA20854-17E9-4604-8265-B2F4EC38E1F6}" dt="2022-05-15T15:19:56.145" v="232" actId="1076"/>
          <ac:picMkLst>
            <pc:docMk/>
            <pc:sldMk cId="1420497990" sldId="257"/>
            <ac:picMk id="11" creationId="{939B4A61-B4D7-663D-3E71-1D6DCEB02DFB}"/>
          </ac:picMkLst>
        </pc:picChg>
      </pc:sldChg>
      <pc:sldChg chg="del">
        <pc:chgData name="Weifeng Xu" userId="e7aed605-a3dd-4d5a-a692-a87037af107b" providerId="ADAL" clId="{3BA20854-17E9-4604-8265-B2F4EC38E1F6}" dt="2022-05-15T14:45:23.419" v="22" actId="47"/>
        <pc:sldMkLst>
          <pc:docMk/>
          <pc:sldMk cId="2044228250" sldId="258"/>
        </pc:sldMkLst>
      </pc:sldChg>
      <pc:sldChg chg="addSp delSp modSp new mod modNotesTx">
        <pc:chgData name="Weifeng Xu" userId="e7aed605-a3dd-4d5a-a692-a87037af107b" providerId="ADAL" clId="{3BA20854-17E9-4604-8265-B2F4EC38E1F6}" dt="2022-10-13T16:10:18.456" v="2581" actId="1076"/>
        <pc:sldMkLst>
          <pc:docMk/>
          <pc:sldMk cId="3361895691" sldId="258"/>
        </pc:sldMkLst>
        <pc:spChg chg="add mod">
          <ac:chgData name="Weifeng Xu" userId="e7aed605-a3dd-4d5a-a692-a87037af107b" providerId="ADAL" clId="{3BA20854-17E9-4604-8265-B2F4EC38E1F6}" dt="2022-10-13T16:10:18.456" v="2581" actId="1076"/>
          <ac:spMkLst>
            <pc:docMk/>
            <pc:sldMk cId="3361895691" sldId="258"/>
            <ac:spMk id="2" creationId="{00B8CFE0-1C9E-C19C-12B8-EBB48E1E2F26}"/>
          </ac:spMkLst>
        </pc:spChg>
        <pc:spChg chg="add mod">
          <ac:chgData name="Weifeng Xu" userId="e7aed605-a3dd-4d5a-a692-a87037af107b" providerId="ADAL" clId="{3BA20854-17E9-4604-8265-B2F4EC38E1F6}" dt="2022-05-15T14:59:08.442" v="224" actId="20577"/>
          <ac:spMkLst>
            <pc:docMk/>
            <pc:sldMk cId="3361895691" sldId="258"/>
            <ac:spMk id="6" creationId="{0A66F382-D36B-6006-A475-285866EDA328}"/>
          </ac:spMkLst>
        </pc:spChg>
        <pc:picChg chg="add del">
          <ac:chgData name="Weifeng Xu" userId="e7aed605-a3dd-4d5a-a692-a87037af107b" providerId="ADAL" clId="{3BA20854-17E9-4604-8265-B2F4EC38E1F6}" dt="2022-05-15T14:58:32.490" v="167" actId="478"/>
          <ac:picMkLst>
            <pc:docMk/>
            <pc:sldMk cId="3361895691" sldId="258"/>
            <ac:picMk id="3" creationId="{9DC4AEC1-D105-8D25-D8D2-6ACEFF1D4EA8}"/>
          </ac:picMkLst>
        </pc:picChg>
        <pc:picChg chg="add del mod">
          <ac:chgData name="Weifeng Xu" userId="e7aed605-a3dd-4d5a-a692-a87037af107b" providerId="ADAL" clId="{3BA20854-17E9-4604-8265-B2F4EC38E1F6}" dt="2022-05-15T15:19:01.976" v="227" actId="478"/>
          <ac:picMkLst>
            <pc:docMk/>
            <pc:sldMk cId="3361895691" sldId="258"/>
            <ac:picMk id="5" creationId="{4F6811AB-08C3-D964-BDFF-D6F6BDF5686A}"/>
          </ac:picMkLst>
        </pc:picChg>
        <pc:picChg chg="add mod">
          <ac:chgData name="Weifeng Xu" userId="e7aed605-a3dd-4d5a-a692-a87037af107b" providerId="ADAL" clId="{3BA20854-17E9-4604-8265-B2F4EC38E1F6}" dt="2022-05-15T15:19:04.352" v="229" actId="1076"/>
          <ac:picMkLst>
            <pc:docMk/>
            <pc:sldMk cId="3361895691" sldId="258"/>
            <ac:picMk id="8" creationId="{17C3C8DD-8678-1133-78FA-9CA3F7F4A58F}"/>
          </ac:picMkLst>
        </pc:picChg>
      </pc:sldChg>
      <pc:sldChg chg="addSp modSp new mod ord modNotesTx">
        <pc:chgData name="Weifeng Xu" userId="e7aed605-a3dd-4d5a-a692-a87037af107b" providerId="ADAL" clId="{3BA20854-17E9-4604-8265-B2F4EC38E1F6}" dt="2022-06-04T12:54:37.186" v="2069"/>
        <pc:sldMkLst>
          <pc:docMk/>
          <pc:sldMk cId="1791716917" sldId="259"/>
        </pc:sldMkLst>
        <pc:spChg chg="add mod">
          <ac:chgData name="Weifeng Xu" userId="e7aed605-a3dd-4d5a-a692-a87037af107b" providerId="ADAL" clId="{3BA20854-17E9-4604-8265-B2F4EC38E1F6}" dt="2022-06-02T12:57:40.118" v="1389" actId="20577"/>
          <ac:spMkLst>
            <pc:docMk/>
            <pc:sldMk cId="1791716917" sldId="259"/>
            <ac:spMk id="2" creationId="{B6406464-8AD4-0940-DE83-85CB61B68DA4}"/>
          </ac:spMkLst>
        </pc:spChg>
        <pc:spChg chg="add mod">
          <ac:chgData name="Weifeng Xu" userId="e7aed605-a3dd-4d5a-a692-a87037af107b" providerId="ADAL" clId="{3BA20854-17E9-4604-8265-B2F4EC38E1F6}" dt="2022-05-15T15:29:04.269" v="348" actId="14100"/>
          <ac:spMkLst>
            <pc:docMk/>
            <pc:sldMk cId="1791716917" sldId="259"/>
            <ac:spMk id="4" creationId="{19350DB8-A8AC-A14A-23C0-C55D0E77A41B}"/>
          </ac:spMkLst>
        </pc:spChg>
        <pc:spChg chg="add mod">
          <ac:chgData name="Weifeng Xu" userId="e7aed605-a3dd-4d5a-a692-a87037af107b" providerId="ADAL" clId="{3BA20854-17E9-4604-8265-B2F4EC38E1F6}" dt="2022-05-15T15:30:04.595" v="447" actId="20577"/>
          <ac:spMkLst>
            <pc:docMk/>
            <pc:sldMk cId="1791716917" sldId="259"/>
            <ac:spMk id="5" creationId="{B9E7E061-E9C1-B043-9574-5F7FD85FE203}"/>
          </ac:spMkLst>
        </pc:spChg>
        <pc:picChg chg="add">
          <ac:chgData name="Weifeng Xu" userId="e7aed605-a3dd-4d5a-a692-a87037af107b" providerId="ADAL" clId="{3BA20854-17E9-4604-8265-B2F4EC38E1F6}" dt="2022-05-15T15:27:09.011" v="233" actId="22"/>
          <ac:picMkLst>
            <pc:docMk/>
            <pc:sldMk cId="1791716917" sldId="259"/>
            <ac:picMk id="3" creationId="{B72DDAAF-99A2-63F0-CC0A-CDD53E2BB1EB}"/>
          </ac:picMkLst>
        </pc:picChg>
        <pc:cxnChg chg="add mod">
          <ac:chgData name="Weifeng Xu" userId="e7aed605-a3dd-4d5a-a692-a87037af107b" providerId="ADAL" clId="{3BA20854-17E9-4604-8265-B2F4EC38E1F6}" dt="2022-05-15T15:29:51.297" v="428" actId="13822"/>
          <ac:cxnSpMkLst>
            <pc:docMk/>
            <pc:sldMk cId="1791716917" sldId="259"/>
            <ac:cxnSpMk id="7" creationId="{DEAC7C57-8851-5658-34CD-EDEF6C452B7A}"/>
          </ac:cxnSpMkLst>
        </pc:cxnChg>
        <pc:cxnChg chg="add mod">
          <ac:chgData name="Weifeng Xu" userId="e7aed605-a3dd-4d5a-a692-a87037af107b" providerId="ADAL" clId="{3BA20854-17E9-4604-8265-B2F4EC38E1F6}" dt="2022-06-02T12:57:40.118" v="1389" actId="20577"/>
          <ac:cxnSpMkLst>
            <pc:docMk/>
            <pc:sldMk cId="1791716917" sldId="259"/>
            <ac:cxnSpMk id="8" creationId="{43D22724-952E-1D59-61EF-DF8081BFFB5D}"/>
          </ac:cxnSpMkLst>
        </pc:cxnChg>
      </pc:sldChg>
      <pc:sldChg chg="del">
        <pc:chgData name="Weifeng Xu" userId="e7aed605-a3dd-4d5a-a692-a87037af107b" providerId="ADAL" clId="{3BA20854-17E9-4604-8265-B2F4EC38E1F6}" dt="2022-05-15T14:45:23.468" v="23" actId="47"/>
        <pc:sldMkLst>
          <pc:docMk/>
          <pc:sldMk cId="2805550077" sldId="259"/>
        </pc:sldMkLst>
      </pc:sldChg>
      <pc:sldChg chg="addSp modSp new del mod ord">
        <pc:chgData name="Weifeng Xu" userId="e7aed605-a3dd-4d5a-a692-a87037af107b" providerId="ADAL" clId="{3BA20854-17E9-4604-8265-B2F4EC38E1F6}" dt="2022-05-15T15:40:45.797" v="454" actId="47"/>
        <pc:sldMkLst>
          <pc:docMk/>
          <pc:sldMk cId="1474500278" sldId="260"/>
        </pc:sldMkLst>
        <pc:spChg chg="add mod">
          <ac:chgData name="Weifeng Xu" userId="e7aed605-a3dd-4d5a-a692-a87037af107b" providerId="ADAL" clId="{3BA20854-17E9-4604-8265-B2F4EC38E1F6}" dt="2022-05-15T15:40:18.077" v="452" actId="1076"/>
          <ac:spMkLst>
            <pc:docMk/>
            <pc:sldMk cId="1474500278" sldId="260"/>
            <ac:spMk id="3" creationId="{0056C25F-5D99-E901-ACA3-AE261D62A26F}"/>
          </ac:spMkLst>
        </pc:spChg>
        <pc:spChg chg="add mod">
          <ac:chgData name="Weifeng Xu" userId="e7aed605-a3dd-4d5a-a692-a87037af107b" providerId="ADAL" clId="{3BA20854-17E9-4604-8265-B2F4EC38E1F6}" dt="2022-05-15T15:40:18.077" v="452" actId="1076"/>
          <ac:spMkLst>
            <pc:docMk/>
            <pc:sldMk cId="1474500278" sldId="260"/>
            <ac:spMk id="4" creationId="{5B053CCB-BD46-6C21-D667-70C31B0BC3E4}"/>
          </ac:spMkLst>
        </pc:spChg>
        <pc:picChg chg="add mod">
          <ac:chgData name="Weifeng Xu" userId="e7aed605-a3dd-4d5a-a692-a87037af107b" providerId="ADAL" clId="{3BA20854-17E9-4604-8265-B2F4EC38E1F6}" dt="2022-05-15T15:40:18.077" v="452" actId="1076"/>
          <ac:picMkLst>
            <pc:docMk/>
            <pc:sldMk cId="1474500278" sldId="260"/>
            <ac:picMk id="2" creationId="{94D20EA7-BE9B-C14F-F66D-C509A513F670}"/>
          </ac:picMkLst>
        </pc:picChg>
      </pc:sldChg>
      <pc:sldChg chg="del">
        <pc:chgData name="Weifeng Xu" userId="e7aed605-a3dd-4d5a-a692-a87037af107b" providerId="ADAL" clId="{3BA20854-17E9-4604-8265-B2F4EC38E1F6}" dt="2022-05-15T14:45:24.093" v="24" actId="47"/>
        <pc:sldMkLst>
          <pc:docMk/>
          <pc:sldMk cId="4160185529" sldId="260"/>
        </pc:sldMkLst>
      </pc:sldChg>
      <pc:sldChg chg="del">
        <pc:chgData name="Weifeng Xu" userId="e7aed605-a3dd-4d5a-a692-a87037af107b" providerId="ADAL" clId="{3BA20854-17E9-4604-8265-B2F4EC38E1F6}" dt="2022-05-15T14:45:23.296" v="18" actId="47"/>
        <pc:sldMkLst>
          <pc:docMk/>
          <pc:sldMk cId="1399843119" sldId="261"/>
        </pc:sldMkLst>
      </pc:sldChg>
      <pc:sldChg chg="del">
        <pc:chgData name="Weifeng Xu" userId="e7aed605-a3dd-4d5a-a692-a87037af107b" providerId="ADAL" clId="{3BA20854-17E9-4604-8265-B2F4EC38E1F6}" dt="2022-05-15T14:45:24.599" v="25" actId="47"/>
        <pc:sldMkLst>
          <pc:docMk/>
          <pc:sldMk cId="1208008940" sldId="262"/>
        </pc:sldMkLst>
      </pc:sldChg>
      <pc:sldChg chg="del">
        <pc:chgData name="Weifeng Xu" userId="e7aed605-a3dd-4d5a-a692-a87037af107b" providerId="ADAL" clId="{3BA20854-17E9-4604-8265-B2F4EC38E1F6}" dt="2022-05-15T14:45:24.638" v="26" actId="47"/>
        <pc:sldMkLst>
          <pc:docMk/>
          <pc:sldMk cId="2786049674" sldId="263"/>
        </pc:sldMkLst>
      </pc:sldChg>
      <pc:sldChg chg="del">
        <pc:chgData name="Weifeng Xu" userId="e7aed605-a3dd-4d5a-a692-a87037af107b" providerId="ADAL" clId="{3BA20854-17E9-4604-8265-B2F4EC38E1F6}" dt="2022-05-15T14:45:24.663" v="27" actId="47"/>
        <pc:sldMkLst>
          <pc:docMk/>
          <pc:sldMk cId="2103918486" sldId="264"/>
        </pc:sldMkLst>
      </pc:sldChg>
      <pc:sldChg chg="add">
        <pc:chgData name="Weifeng Xu" userId="e7aed605-a3dd-4d5a-a692-a87037af107b" providerId="ADAL" clId="{3BA20854-17E9-4604-8265-B2F4EC38E1F6}" dt="2022-06-02T12:43:24.193" v="1309"/>
        <pc:sldMkLst>
          <pc:docMk/>
          <pc:sldMk cId="878550910" sldId="265"/>
        </pc:sldMkLst>
      </pc:sldChg>
      <pc:sldChg chg="del">
        <pc:chgData name="Weifeng Xu" userId="e7aed605-a3dd-4d5a-a692-a87037af107b" providerId="ADAL" clId="{3BA20854-17E9-4604-8265-B2F4EC38E1F6}" dt="2022-05-15T14:45:25.363" v="32" actId="47"/>
        <pc:sldMkLst>
          <pc:docMk/>
          <pc:sldMk cId="3445579305" sldId="265"/>
        </pc:sldMkLst>
      </pc:sldChg>
      <pc:sldChg chg="add">
        <pc:chgData name="Weifeng Xu" userId="e7aed605-a3dd-4d5a-a692-a87037af107b" providerId="ADAL" clId="{3BA20854-17E9-4604-8265-B2F4EC38E1F6}" dt="2022-06-02T12:43:24.193" v="1309"/>
        <pc:sldMkLst>
          <pc:docMk/>
          <pc:sldMk cId="2453518679" sldId="266"/>
        </pc:sldMkLst>
      </pc:sldChg>
      <pc:sldChg chg="del">
        <pc:chgData name="Weifeng Xu" userId="e7aed605-a3dd-4d5a-a692-a87037af107b" providerId="ADAL" clId="{3BA20854-17E9-4604-8265-B2F4EC38E1F6}" dt="2022-05-15T14:45:25.879" v="33" actId="47"/>
        <pc:sldMkLst>
          <pc:docMk/>
          <pc:sldMk cId="3385985023" sldId="266"/>
        </pc:sldMkLst>
      </pc:sldChg>
      <pc:sldChg chg="del">
        <pc:chgData name="Weifeng Xu" userId="e7aed605-a3dd-4d5a-a692-a87037af107b" providerId="ADAL" clId="{3BA20854-17E9-4604-8265-B2F4EC38E1F6}" dt="2022-05-15T14:45:25.943" v="35" actId="47"/>
        <pc:sldMkLst>
          <pc:docMk/>
          <pc:sldMk cId="3541695161" sldId="267"/>
        </pc:sldMkLst>
      </pc:sldChg>
      <pc:sldChg chg="del">
        <pc:chgData name="Weifeng Xu" userId="e7aed605-a3dd-4d5a-a692-a87037af107b" providerId="ADAL" clId="{3BA20854-17E9-4604-8265-B2F4EC38E1F6}" dt="2022-05-15T14:45:26.008" v="37" actId="47"/>
        <pc:sldMkLst>
          <pc:docMk/>
          <pc:sldMk cId="3751870085" sldId="268"/>
        </pc:sldMkLst>
      </pc:sldChg>
      <pc:sldChg chg="del">
        <pc:chgData name="Weifeng Xu" userId="e7aed605-a3dd-4d5a-a692-a87037af107b" providerId="ADAL" clId="{3BA20854-17E9-4604-8265-B2F4EC38E1F6}" dt="2022-05-15T14:45:26.074" v="39" actId="47"/>
        <pc:sldMkLst>
          <pc:docMk/>
          <pc:sldMk cId="3218174854" sldId="269"/>
        </pc:sldMkLst>
      </pc:sldChg>
      <pc:sldChg chg="del">
        <pc:chgData name="Weifeng Xu" userId="e7aed605-a3dd-4d5a-a692-a87037af107b" providerId="ADAL" clId="{3BA20854-17E9-4604-8265-B2F4EC38E1F6}" dt="2022-05-15T14:45:25.976" v="36" actId="47"/>
        <pc:sldMkLst>
          <pc:docMk/>
          <pc:sldMk cId="2934401551" sldId="270"/>
        </pc:sldMkLst>
      </pc:sldChg>
      <pc:sldChg chg="del">
        <pc:chgData name="Weifeng Xu" userId="e7aed605-a3dd-4d5a-a692-a87037af107b" providerId="ADAL" clId="{3BA20854-17E9-4604-8265-B2F4EC38E1F6}" dt="2022-05-15T14:45:26.051" v="38" actId="47"/>
        <pc:sldMkLst>
          <pc:docMk/>
          <pc:sldMk cId="3273481276" sldId="271"/>
        </pc:sldMkLst>
      </pc:sldChg>
      <pc:sldChg chg="del">
        <pc:chgData name="Weifeng Xu" userId="e7aed605-a3dd-4d5a-a692-a87037af107b" providerId="ADAL" clId="{3BA20854-17E9-4604-8265-B2F4EC38E1F6}" dt="2022-05-15T14:45:26.101" v="40" actId="47"/>
        <pc:sldMkLst>
          <pc:docMk/>
          <pc:sldMk cId="3525629476" sldId="272"/>
        </pc:sldMkLst>
      </pc:sldChg>
      <pc:sldChg chg="del">
        <pc:chgData name="Weifeng Xu" userId="e7aed605-a3dd-4d5a-a692-a87037af107b" providerId="ADAL" clId="{3BA20854-17E9-4604-8265-B2F4EC38E1F6}" dt="2022-05-15T14:45:27.264" v="42" actId="47"/>
        <pc:sldMkLst>
          <pc:docMk/>
          <pc:sldMk cId="2480505061" sldId="273"/>
        </pc:sldMkLst>
      </pc:sldChg>
      <pc:sldChg chg="del">
        <pc:chgData name="Weifeng Xu" userId="e7aed605-a3dd-4d5a-a692-a87037af107b" providerId="ADAL" clId="{3BA20854-17E9-4604-8265-B2F4EC38E1F6}" dt="2022-05-15T14:45:27.295" v="43" actId="47"/>
        <pc:sldMkLst>
          <pc:docMk/>
          <pc:sldMk cId="154861010" sldId="274"/>
        </pc:sldMkLst>
      </pc:sldChg>
      <pc:sldChg chg="del">
        <pc:chgData name="Weifeng Xu" userId="e7aed605-a3dd-4d5a-a692-a87037af107b" providerId="ADAL" clId="{3BA20854-17E9-4604-8265-B2F4EC38E1F6}" dt="2022-05-15T14:45:27.327" v="44" actId="47"/>
        <pc:sldMkLst>
          <pc:docMk/>
          <pc:sldMk cId="942621133" sldId="275"/>
        </pc:sldMkLst>
      </pc:sldChg>
      <pc:sldChg chg="del">
        <pc:chgData name="Weifeng Xu" userId="e7aed605-a3dd-4d5a-a692-a87037af107b" providerId="ADAL" clId="{3BA20854-17E9-4604-8265-B2F4EC38E1F6}" dt="2022-05-15T14:45:27.372" v="45" actId="47"/>
        <pc:sldMkLst>
          <pc:docMk/>
          <pc:sldMk cId="4219057759" sldId="276"/>
        </pc:sldMkLst>
      </pc:sldChg>
      <pc:sldChg chg="del">
        <pc:chgData name="Weifeng Xu" userId="e7aed605-a3dd-4d5a-a692-a87037af107b" providerId="ADAL" clId="{3BA20854-17E9-4604-8265-B2F4EC38E1F6}" dt="2022-05-15T14:45:27.391" v="46" actId="47"/>
        <pc:sldMkLst>
          <pc:docMk/>
          <pc:sldMk cId="2596814656" sldId="277"/>
        </pc:sldMkLst>
      </pc:sldChg>
      <pc:sldChg chg="del">
        <pc:chgData name="Weifeng Xu" userId="e7aed605-a3dd-4d5a-a692-a87037af107b" providerId="ADAL" clId="{3BA20854-17E9-4604-8265-B2F4EC38E1F6}" dt="2022-05-15T14:45:27.466" v="48" actId="47"/>
        <pc:sldMkLst>
          <pc:docMk/>
          <pc:sldMk cId="2845471971" sldId="278"/>
        </pc:sldMkLst>
      </pc:sldChg>
      <pc:sldChg chg="del">
        <pc:chgData name="Weifeng Xu" userId="e7aed605-a3dd-4d5a-a692-a87037af107b" providerId="ADAL" clId="{3BA20854-17E9-4604-8265-B2F4EC38E1F6}" dt="2022-05-15T14:45:27.433" v="47" actId="47"/>
        <pc:sldMkLst>
          <pc:docMk/>
          <pc:sldMk cId="1348067381" sldId="279"/>
        </pc:sldMkLst>
      </pc:sldChg>
      <pc:sldChg chg="del">
        <pc:chgData name="Weifeng Xu" userId="e7aed605-a3dd-4d5a-a692-a87037af107b" providerId="ADAL" clId="{3BA20854-17E9-4604-8265-B2F4EC38E1F6}" dt="2022-05-15T14:45:22.760" v="16" actId="47"/>
        <pc:sldMkLst>
          <pc:docMk/>
          <pc:sldMk cId="3551981258" sldId="280"/>
        </pc:sldMkLst>
      </pc:sldChg>
      <pc:sldChg chg="del">
        <pc:chgData name="Weifeng Xu" userId="e7aed605-a3dd-4d5a-a692-a87037af107b" providerId="ADAL" clId="{3BA20854-17E9-4604-8265-B2F4EC38E1F6}" dt="2022-05-15T14:45:27.496" v="49" actId="47"/>
        <pc:sldMkLst>
          <pc:docMk/>
          <pc:sldMk cId="684365809" sldId="281"/>
        </pc:sldMkLst>
      </pc:sldChg>
      <pc:sldChg chg="del">
        <pc:chgData name="Weifeng Xu" userId="e7aed605-a3dd-4d5a-a692-a87037af107b" providerId="ADAL" clId="{3BA20854-17E9-4604-8265-B2F4EC38E1F6}" dt="2022-05-15T14:45:27.526" v="50" actId="47"/>
        <pc:sldMkLst>
          <pc:docMk/>
          <pc:sldMk cId="1302151968" sldId="282"/>
        </pc:sldMkLst>
      </pc:sldChg>
      <pc:sldChg chg="del">
        <pc:chgData name="Weifeng Xu" userId="e7aed605-a3dd-4d5a-a692-a87037af107b" providerId="ADAL" clId="{3BA20854-17E9-4604-8265-B2F4EC38E1F6}" dt="2022-05-15T14:45:27.559" v="51" actId="47"/>
        <pc:sldMkLst>
          <pc:docMk/>
          <pc:sldMk cId="770561629" sldId="283"/>
        </pc:sldMkLst>
      </pc:sldChg>
      <pc:sldChg chg="del">
        <pc:chgData name="Weifeng Xu" userId="e7aed605-a3dd-4d5a-a692-a87037af107b" providerId="ADAL" clId="{3BA20854-17E9-4604-8265-B2F4EC38E1F6}" dt="2022-05-15T14:45:26.755" v="41" actId="47"/>
        <pc:sldMkLst>
          <pc:docMk/>
          <pc:sldMk cId="3675236377" sldId="284"/>
        </pc:sldMkLst>
      </pc:sldChg>
      <pc:sldChg chg="del">
        <pc:chgData name="Weifeng Xu" userId="e7aed605-a3dd-4d5a-a692-a87037af107b" providerId="ADAL" clId="{3BA20854-17E9-4604-8265-B2F4EC38E1F6}" dt="2022-05-15T14:45:28.159" v="52" actId="47"/>
        <pc:sldMkLst>
          <pc:docMk/>
          <pc:sldMk cId="1592064050" sldId="285"/>
        </pc:sldMkLst>
      </pc:sldChg>
      <pc:sldChg chg="del">
        <pc:chgData name="Weifeng Xu" userId="e7aed605-a3dd-4d5a-a692-a87037af107b" providerId="ADAL" clId="{3BA20854-17E9-4604-8265-B2F4EC38E1F6}" dt="2022-05-15T14:45:23.269" v="17" actId="47"/>
        <pc:sldMkLst>
          <pc:docMk/>
          <pc:sldMk cId="1490544817" sldId="286"/>
        </pc:sldMkLst>
      </pc:sldChg>
      <pc:sldChg chg="del">
        <pc:chgData name="Weifeng Xu" userId="e7aed605-a3dd-4d5a-a692-a87037af107b" providerId="ADAL" clId="{3BA20854-17E9-4604-8265-B2F4EC38E1F6}" dt="2022-05-15T14:45:23.390" v="21" actId="47"/>
        <pc:sldMkLst>
          <pc:docMk/>
          <pc:sldMk cId="3066874900" sldId="287"/>
        </pc:sldMkLst>
      </pc:sldChg>
      <pc:sldChg chg="del">
        <pc:chgData name="Weifeng Xu" userId="e7aed605-a3dd-4d5a-a692-a87037af107b" providerId="ADAL" clId="{3BA20854-17E9-4604-8265-B2F4EC38E1F6}" dt="2022-05-15T14:45:23.328" v="19" actId="47"/>
        <pc:sldMkLst>
          <pc:docMk/>
          <pc:sldMk cId="724052522" sldId="288"/>
        </pc:sldMkLst>
      </pc:sldChg>
      <pc:sldChg chg="del">
        <pc:chgData name="Weifeng Xu" userId="e7aed605-a3dd-4d5a-a692-a87037af107b" providerId="ADAL" clId="{3BA20854-17E9-4604-8265-B2F4EC38E1F6}" dt="2022-05-15T14:45:24.798" v="31" actId="47"/>
        <pc:sldMkLst>
          <pc:docMk/>
          <pc:sldMk cId="2410503509" sldId="289"/>
        </pc:sldMkLst>
      </pc:sldChg>
      <pc:sldChg chg="del">
        <pc:chgData name="Weifeng Xu" userId="e7aed605-a3dd-4d5a-a692-a87037af107b" providerId="ADAL" clId="{3BA20854-17E9-4604-8265-B2F4EC38E1F6}" dt="2022-05-15T14:45:28.659" v="53" actId="47"/>
        <pc:sldMkLst>
          <pc:docMk/>
          <pc:sldMk cId="4251639506" sldId="290"/>
        </pc:sldMkLst>
      </pc:sldChg>
      <pc:sldChg chg="del">
        <pc:chgData name="Weifeng Xu" userId="e7aed605-a3dd-4d5a-a692-a87037af107b" providerId="ADAL" clId="{3BA20854-17E9-4604-8265-B2F4EC38E1F6}" dt="2022-05-15T14:45:28.692" v="54" actId="47"/>
        <pc:sldMkLst>
          <pc:docMk/>
          <pc:sldMk cId="1061489720" sldId="291"/>
        </pc:sldMkLst>
      </pc:sldChg>
      <pc:sldChg chg="del">
        <pc:chgData name="Weifeng Xu" userId="e7aed605-a3dd-4d5a-a692-a87037af107b" providerId="ADAL" clId="{3BA20854-17E9-4604-8265-B2F4EC38E1F6}" dt="2022-05-15T14:45:28.719" v="55" actId="47"/>
        <pc:sldMkLst>
          <pc:docMk/>
          <pc:sldMk cId="3361499796" sldId="292"/>
        </pc:sldMkLst>
      </pc:sldChg>
      <pc:sldChg chg="del">
        <pc:chgData name="Weifeng Xu" userId="e7aed605-a3dd-4d5a-a692-a87037af107b" providerId="ADAL" clId="{3BA20854-17E9-4604-8265-B2F4EC38E1F6}" dt="2022-05-15T14:45:28.762" v="56" actId="47"/>
        <pc:sldMkLst>
          <pc:docMk/>
          <pc:sldMk cId="1855056219" sldId="293"/>
        </pc:sldMkLst>
      </pc:sldChg>
      <pc:sldChg chg="del">
        <pc:chgData name="Weifeng Xu" userId="e7aed605-a3dd-4d5a-a692-a87037af107b" providerId="ADAL" clId="{3BA20854-17E9-4604-8265-B2F4EC38E1F6}" dt="2022-05-15T14:45:28.785" v="57" actId="47"/>
        <pc:sldMkLst>
          <pc:docMk/>
          <pc:sldMk cId="549852275" sldId="294"/>
        </pc:sldMkLst>
      </pc:sldChg>
      <pc:sldChg chg="del">
        <pc:chgData name="Weifeng Xu" userId="e7aed605-a3dd-4d5a-a692-a87037af107b" providerId="ADAL" clId="{3BA20854-17E9-4604-8265-B2F4EC38E1F6}" dt="2022-05-15T14:45:28.860" v="59" actId="47"/>
        <pc:sldMkLst>
          <pc:docMk/>
          <pc:sldMk cId="64490784" sldId="295"/>
        </pc:sldMkLst>
      </pc:sldChg>
      <pc:sldChg chg="del">
        <pc:chgData name="Weifeng Xu" userId="e7aed605-a3dd-4d5a-a692-a87037af107b" providerId="ADAL" clId="{3BA20854-17E9-4604-8265-B2F4EC38E1F6}" dt="2022-05-15T14:45:24.698" v="28" actId="47"/>
        <pc:sldMkLst>
          <pc:docMk/>
          <pc:sldMk cId="4022512922" sldId="296"/>
        </pc:sldMkLst>
      </pc:sldChg>
      <pc:sldChg chg="del">
        <pc:chgData name="Weifeng Xu" userId="e7aed605-a3dd-4d5a-a692-a87037af107b" providerId="ADAL" clId="{3BA20854-17E9-4604-8265-B2F4EC38E1F6}" dt="2022-05-15T14:45:28.812" v="58" actId="47"/>
        <pc:sldMkLst>
          <pc:docMk/>
          <pc:sldMk cId="442118666" sldId="297"/>
        </pc:sldMkLst>
      </pc:sldChg>
      <pc:sldChg chg="del">
        <pc:chgData name="Weifeng Xu" userId="e7aed605-a3dd-4d5a-a692-a87037af107b" providerId="ADAL" clId="{3BA20854-17E9-4604-8265-B2F4EC38E1F6}" dt="2022-05-15T14:45:24.741" v="29" actId="47"/>
        <pc:sldMkLst>
          <pc:docMk/>
          <pc:sldMk cId="3585044140" sldId="298"/>
        </pc:sldMkLst>
      </pc:sldChg>
      <pc:sldChg chg="del">
        <pc:chgData name="Weifeng Xu" userId="e7aed605-a3dd-4d5a-a692-a87037af107b" providerId="ADAL" clId="{3BA20854-17E9-4604-8265-B2F4EC38E1F6}" dt="2022-05-15T14:45:24.768" v="30" actId="47"/>
        <pc:sldMkLst>
          <pc:docMk/>
          <pc:sldMk cId="1599344352" sldId="299"/>
        </pc:sldMkLst>
      </pc:sldChg>
      <pc:sldChg chg="del">
        <pc:chgData name="Weifeng Xu" userId="e7aed605-a3dd-4d5a-a692-a87037af107b" providerId="ADAL" clId="{3BA20854-17E9-4604-8265-B2F4EC38E1F6}" dt="2022-05-15T14:45:25.908" v="34" actId="47"/>
        <pc:sldMkLst>
          <pc:docMk/>
          <pc:sldMk cId="754365290" sldId="300"/>
        </pc:sldMkLst>
      </pc:sldChg>
      <pc:sldChg chg="del">
        <pc:chgData name="Weifeng Xu" userId="e7aed605-a3dd-4d5a-a692-a87037af107b" providerId="ADAL" clId="{3BA20854-17E9-4604-8265-B2F4EC38E1F6}" dt="2022-05-15T14:45:28.891" v="60" actId="47"/>
        <pc:sldMkLst>
          <pc:docMk/>
          <pc:sldMk cId="2908707101" sldId="301"/>
        </pc:sldMkLst>
      </pc:sldChg>
      <pc:sldChg chg="add ord">
        <pc:chgData name="Weifeng Xu" userId="e7aed605-a3dd-4d5a-a692-a87037af107b" providerId="ADAL" clId="{3BA20854-17E9-4604-8265-B2F4EC38E1F6}" dt="2022-06-02T12:39:08.496" v="1213"/>
        <pc:sldMkLst>
          <pc:docMk/>
          <pc:sldMk cId="1506589204" sldId="513"/>
        </pc:sldMkLst>
      </pc:sldChg>
      <pc:sldChg chg="add ord">
        <pc:chgData name="Weifeng Xu" userId="e7aed605-a3dd-4d5a-a692-a87037af107b" providerId="ADAL" clId="{3BA20854-17E9-4604-8265-B2F4EC38E1F6}" dt="2022-06-02T12:39:10.245" v="1215"/>
        <pc:sldMkLst>
          <pc:docMk/>
          <pc:sldMk cId="1077990655" sldId="515"/>
        </pc:sldMkLst>
      </pc:sldChg>
      <pc:sldChg chg="add">
        <pc:chgData name="Weifeng Xu" userId="e7aed605-a3dd-4d5a-a692-a87037af107b" providerId="ADAL" clId="{3BA20854-17E9-4604-8265-B2F4EC38E1F6}" dt="2022-05-15T15:40:41.192" v="453"/>
        <pc:sldMkLst>
          <pc:docMk/>
          <pc:sldMk cId="4075951555" sldId="564"/>
        </pc:sldMkLst>
      </pc:sldChg>
      <pc:sldChg chg="addSp modSp new mod modNotesTx">
        <pc:chgData name="Weifeng Xu" userId="e7aed605-a3dd-4d5a-a692-a87037af107b" providerId="ADAL" clId="{3BA20854-17E9-4604-8265-B2F4EC38E1F6}" dt="2022-05-15T21:24:08.130" v="508" actId="14100"/>
        <pc:sldMkLst>
          <pc:docMk/>
          <pc:sldMk cId="767617538" sldId="565"/>
        </pc:sldMkLst>
        <pc:spChg chg="add mod">
          <ac:chgData name="Weifeng Xu" userId="e7aed605-a3dd-4d5a-a692-a87037af107b" providerId="ADAL" clId="{3BA20854-17E9-4604-8265-B2F4EC38E1F6}" dt="2022-05-15T21:23:27.264" v="480" actId="1076"/>
          <ac:spMkLst>
            <pc:docMk/>
            <pc:sldMk cId="767617538" sldId="565"/>
            <ac:spMk id="4" creationId="{96C82586-31F1-269A-B613-82E1F10982DD}"/>
          </ac:spMkLst>
        </pc:spChg>
        <pc:spChg chg="add mod">
          <ac:chgData name="Weifeng Xu" userId="e7aed605-a3dd-4d5a-a692-a87037af107b" providerId="ADAL" clId="{3BA20854-17E9-4604-8265-B2F4EC38E1F6}" dt="2022-05-15T21:24:08.130" v="508" actId="14100"/>
          <ac:spMkLst>
            <pc:docMk/>
            <pc:sldMk cId="767617538" sldId="565"/>
            <ac:spMk id="6" creationId="{55A2CEA7-5CC6-D639-968E-AC62B5E4A98D}"/>
          </ac:spMkLst>
        </pc:spChg>
        <pc:picChg chg="add mod">
          <ac:chgData name="Weifeng Xu" userId="e7aed605-a3dd-4d5a-a692-a87037af107b" providerId="ADAL" clId="{3BA20854-17E9-4604-8265-B2F4EC38E1F6}" dt="2022-05-15T21:23:27.264" v="480" actId="1076"/>
          <ac:picMkLst>
            <pc:docMk/>
            <pc:sldMk cId="767617538" sldId="565"/>
            <ac:picMk id="3" creationId="{2BB9C4B4-DECC-8803-4B57-BCC150CA001A}"/>
          </ac:picMkLst>
        </pc:picChg>
        <pc:picChg chg="add mod">
          <ac:chgData name="Weifeng Xu" userId="e7aed605-a3dd-4d5a-a692-a87037af107b" providerId="ADAL" clId="{3BA20854-17E9-4604-8265-B2F4EC38E1F6}" dt="2022-05-15T21:23:30.406" v="481" actId="1076"/>
          <ac:picMkLst>
            <pc:docMk/>
            <pc:sldMk cId="767617538" sldId="565"/>
            <ac:picMk id="5" creationId="{4F444779-39E9-EFAA-34A2-6298E6286375}"/>
          </ac:picMkLst>
        </pc:picChg>
      </pc:sldChg>
      <pc:sldChg chg="addSp modSp new mod modNotesTx">
        <pc:chgData name="Weifeng Xu" userId="e7aed605-a3dd-4d5a-a692-a87037af107b" providerId="ADAL" clId="{3BA20854-17E9-4604-8265-B2F4EC38E1F6}" dt="2022-05-15T21:27:38.674" v="546" actId="20577"/>
        <pc:sldMkLst>
          <pc:docMk/>
          <pc:sldMk cId="710149214" sldId="566"/>
        </pc:sldMkLst>
        <pc:spChg chg="add mod">
          <ac:chgData name="Weifeng Xu" userId="e7aed605-a3dd-4d5a-a692-a87037af107b" providerId="ADAL" clId="{3BA20854-17E9-4604-8265-B2F4EC38E1F6}" dt="2022-05-15T21:27:38.674" v="546" actId="20577"/>
          <ac:spMkLst>
            <pc:docMk/>
            <pc:sldMk cId="710149214" sldId="566"/>
            <ac:spMk id="4" creationId="{D0EC11B5-ECFB-976F-E055-1952EDBB4038}"/>
          </ac:spMkLst>
        </pc:spChg>
        <pc:picChg chg="add mod">
          <ac:chgData name="Weifeng Xu" userId="e7aed605-a3dd-4d5a-a692-a87037af107b" providerId="ADAL" clId="{3BA20854-17E9-4604-8265-B2F4EC38E1F6}" dt="2022-05-15T21:23:19.467" v="477" actId="1076"/>
          <ac:picMkLst>
            <pc:docMk/>
            <pc:sldMk cId="710149214" sldId="566"/>
            <ac:picMk id="3" creationId="{B9D56FBF-F6C5-2A4B-C204-A753D9EE8FB5}"/>
          </ac:picMkLst>
        </pc:picChg>
      </pc:sldChg>
      <pc:sldChg chg="addSp modSp new mod modNotesTx">
        <pc:chgData name="Weifeng Xu" userId="e7aed605-a3dd-4d5a-a692-a87037af107b" providerId="ADAL" clId="{3BA20854-17E9-4604-8265-B2F4EC38E1F6}" dt="2022-05-15T21:37:17.283" v="577"/>
        <pc:sldMkLst>
          <pc:docMk/>
          <pc:sldMk cId="2823230949" sldId="567"/>
        </pc:sldMkLst>
        <pc:spChg chg="add mod">
          <ac:chgData name="Weifeng Xu" userId="e7aed605-a3dd-4d5a-a692-a87037af107b" providerId="ADAL" clId="{3BA20854-17E9-4604-8265-B2F4EC38E1F6}" dt="2022-05-15T21:36:52.022" v="576" actId="20577"/>
          <ac:spMkLst>
            <pc:docMk/>
            <pc:sldMk cId="2823230949" sldId="567"/>
            <ac:spMk id="4" creationId="{61947D5F-C279-01BB-394E-4C6D535E7E88}"/>
          </ac:spMkLst>
        </pc:spChg>
        <pc:picChg chg="add">
          <ac:chgData name="Weifeng Xu" userId="e7aed605-a3dd-4d5a-a692-a87037af107b" providerId="ADAL" clId="{3BA20854-17E9-4604-8265-B2F4EC38E1F6}" dt="2022-05-15T21:36:23.831" v="548" actId="22"/>
          <ac:picMkLst>
            <pc:docMk/>
            <pc:sldMk cId="2823230949" sldId="567"/>
            <ac:picMk id="3" creationId="{759AAE90-ECC3-5CFE-41FD-76ABC90980A1}"/>
          </ac:picMkLst>
        </pc:picChg>
      </pc:sldChg>
      <pc:sldChg chg="addSp delSp modSp new mod modClrScheme chgLayout modNotesTx">
        <pc:chgData name="Weifeng Xu" userId="e7aed605-a3dd-4d5a-a692-a87037af107b" providerId="ADAL" clId="{3BA20854-17E9-4604-8265-B2F4EC38E1F6}" dt="2022-06-02T13:25:24.914" v="1422" actId="1076"/>
        <pc:sldMkLst>
          <pc:docMk/>
          <pc:sldMk cId="1518485998" sldId="568"/>
        </pc:sldMkLst>
        <pc:spChg chg="add del mod">
          <ac:chgData name="Weifeng Xu" userId="e7aed605-a3dd-4d5a-a692-a87037af107b" providerId="ADAL" clId="{3BA20854-17E9-4604-8265-B2F4EC38E1F6}" dt="2022-06-02T13:25:11.942" v="1408"/>
          <ac:spMkLst>
            <pc:docMk/>
            <pc:sldMk cId="1518485998" sldId="568"/>
            <ac:spMk id="3" creationId="{341B741D-7888-F24C-D997-423396D631DA}"/>
          </ac:spMkLst>
        </pc:spChg>
        <pc:spChg chg="add mod ord">
          <ac:chgData name="Weifeng Xu" userId="e7aed605-a3dd-4d5a-a692-a87037af107b" providerId="ADAL" clId="{3BA20854-17E9-4604-8265-B2F4EC38E1F6}" dt="2022-06-02T13:25:21.174" v="1421" actId="20577"/>
          <ac:spMkLst>
            <pc:docMk/>
            <pc:sldMk cId="1518485998" sldId="568"/>
            <ac:spMk id="4" creationId="{05DBC26F-430E-AC54-6DF8-71EDDE52ABB7}"/>
          </ac:spMkLst>
        </pc:spChg>
        <pc:graphicFrameChg chg="add mod modGraphic">
          <ac:chgData name="Weifeng Xu" userId="e7aed605-a3dd-4d5a-a692-a87037af107b" providerId="ADAL" clId="{3BA20854-17E9-4604-8265-B2F4EC38E1F6}" dt="2022-06-02T13:25:24.914" v="1422" actId="1076"/>
          <ac:graphicFrameMkLst>
            <pc:docMk/>
            <pc:sldMk cId="1518485998" sldId="568"/>
            <ac:graphicFrameMk id="2" creationId="{F9C72EC3-27F8-5C61-72E8-C0FE7C3E500D}"/>
          </ac:graphicFrameMkLst>
        </pc:graphicFrameChg>
      </pc:sldChg>
      <pc:sldChg chg="addSp modSp new mod modNotesTx">
        <pc:chgData name="Weifeng Xu" userId="e7aed605-a3dd-4d5a-a692-a87037af107b" providerId="ADAL" clId="{3BA20854-17E9-4604-8265-B2F4EC38E1F6}" dt="2022-06-04T12:26:12.922" v="1909" actId="13822"/>
        <pc:sldMkLst>
          <pc:docMk/>
          <pc:sldMk cId="2042413147" sldId="569"/>
        </pc:sldMkLst>
        <pc:spChg chg="add mod">
          <ac:chgData name="Weifeng Xu" userId="e7aed605-a3dd-4d5a-a692-a87037af107b" providerId="ADAL" clId="{3BA20854-17E9-4604-8265-B2F4EC38E1F6}" dt="2022-05-16T01:26:32.358" v="974" actId="20577"/>
          <ac:spMkLst>
            <pc:docMk/>
            <pc:sldMk cId="2042413147" sldId="569"/>
            <ac:spMk id="4" creationId="{7E81105A-B23D-AB84-4702-7591B6F82609}"/>
          </ac:spMkLst>
        </pc:spChg>
        <pc:spChg chg="add mod">
          <ac:chgData name="Weifeng Xu" userId="e7aed605-a3dd-4d5a-a692-a87037af107b" providerId="ADAL" clId="{3BA20854-17E9-4604-8265-B2F4EC38E1F6}" dt="2022-06-04T12:17:24.493" v="1850" actId="1076"/>
          <ac:spMkLst>
            <pc:docMk/>
            <pc:sldMk cId="2042413147" sldId="569"/>
            <ac:spMk id="5" creationId="{0F432248-599C-54C2-A9F3-5E7315D23CFD}"/>
          </ac:spMkLst>
        </pc:spChg>
        <pc:picChg chg="add">
          <ac:chgData name="Weifeng Xu" userId="e7aed605-a3dd-4d5a-a692-a87037af107b" providerId="ADAL" clId="{3BA20854-17E9-4604-8265-B2F4EC38E1F6}" dt="2022-05-16T01:26:14.015" v="968" actId="22"/>
          <ac:picMkLst>
            <pc:docMk/>
            <pc:sldMk cId="2042413147" sldId="569"/>
            <ac:picMk id="3" creationId="{01875A77-B42C-4D64-699B-A0DC87EAA0C3}"/>
          </ac:picMkLst>
        </pc:picChg>
        <pc:picChg chg="add mod">
          <ac:chgData name="Weifeng Xu" userId="e7aed605-a3dd-4d5a-a692-a87037af107b" providerId="ADAL" clId="{3BA20854-17E9-4604-8265-B2F4EC38E1F6}" dt="2022-06-04T12:25:55.560" v="1907" actId="14100"/>
          <ac:picMkLst>
            <pc:docMk/>
            <pc:sldMk cId="2042413147" sldId="569"/>
            <ac:picMk id="7" creationId="{3178AE3A-18D6-D5F8-2442-0ABDAA5573E5}"/>
          </ac:picMkLst>
        </pc:picChg>
        <pc:cxnChg chg="add mod">
          <ac:chgData name="Weifeng Xu" userId="e7aed605-a3dd-4d5a-a692-a87037af107b" providerId="ADAL" clId="{3BA20854-17E9-4604-8265-B2F4EC38E1F6}" dt="2022-06-04T12:26:12.922" v="1909" actId="13822"/>
          <ac:cxnSpMkLst>
            <pc:docMk/>
            <pc:sldMk cId="2042413147" sldId="569"/>
            <ac:cxnSpMk id="9" creationId="{04EB7957-D005-7C35-5C82-A82F9B2A9D3F}"/>
          </ac:cxnSpMkLst>
        </pc:cxnChg>
      </pc:sldChg>
      <pc:sldChg chg="addSp delSp modSp new mod modClrScheme chgLayout">
        <pc:chgData name="Weifeng Xu" userId="e7aed605-a3dd-4d5a-a692-a87037af107b" providerId="ADAL" clId="{3BA20854-17E9-4604-8265-B2F4EC38E1F6}" dt="2022-06-02T12:41:25.583" v="1302" actId="20577"/>
        <pc:sldMkLst>
          <pc:docMk/>
          <pc:sldMk cId="412923601" sldId="570"/>
        </pc:sldMkLst>
        <pc:spChg chg="del mod ord">
          <ac:chgData name="Weifeng Xu" userId="e7aed605-a3dd-4d5a-a692-a87037af107b" providerId="ADAL" clId="{3BA20854-17E9-4604-8265-B2F4EC38E1F6}" dt="2022-06-02T12:36:25.179" v="1203" actId="700"/>
          <ac:spMkLst>
            <pc:docMk/>
            <pc:sldMk cId="412923601" sldId="570"/>
            <ac:spMk id="2" creationId="{02A2FCCF-174D-78A6-D854-7DBC5ACFFEF8}"/>
          </ac:spMkLst>
        </pc:spChg>
        <pc:spChg chg="del mod ord">
          <ac:chgData name="Weifeng Xu" userId="e7aed605-a3dd-4d5a-a692-a87037af107b" providerId="ADAL" clId="{3BA20854-17E9-4604-8265-B2F4EC38E1F6}" dt="2022-06-02T12:36:25.179" v="1203" actId="700"/>
          <ac:spMkLst>
            <pc:docMk/>
            <pc:sldMk cId="412923601" sldId="570"/>
            <ac:spMk id="3" creationId="{A66F4881-176E-A83D-A4A2-0DDD84CE8117}"/>
          </ac:spMkLst>
        </pc:spChg>
        <pc:spChg chg="add del mod ord">
          <ac:chgData name="Weifeng Xu" userId="e7aed605-a3dd-4d5a-a692-a87037af107b" providerId="ADAL" clId="{3BA20854-17E9-4604-8265-B2F4EC38E1F6}" dt="2022-06-02T12:36:28.829" v="1204" actId="700"/>
          <ac:spMkLst>
            <pc:docMk/>
            <pc:sldMk cId="412923601" sldId="570"/>
            <ac:spMk id="4" creationId="{67666470-491A-AD70-744D-710EFA72DF6A}"/>
          </ac:spMkLst>
        </pc:spChg>
        <pc:spChg chg="add del mod ord">
          <ac:chgData name="Weifeng Xu" userId="e7aed605-a3dd-4d5a-a692-a87037af107b" providerId="ADAL" clId="{3BA20854-17E9-4604-8265-B2F4EC38E1F6}" dt="2022-06-02T12:36:28.829" v="1204" actId="700"/>
          <ac:spMkLst>
            <pc:docMk/>
            <pc:sldMk cId="412923601" sldId="570"/>
            <ac:spMk id="5" creationId="{20361E34-522B-DD92-C965-2DDB56B9DF7F}"/>
          </ac:spMkLst>
        </pc:spChg>
        <pc:spChg chg="add mod ord">
          <ac:chgData name="Weifeng Xu" userId="e7aed605-a3dd-4d5a-a692-a87037af107b" providerId="ADAL" clId="{3BA20854-17E9-4604-8265-B2F4EC38E1F6}" dt="2022-06-02T12:36:35.662" v="1210" actId="20577"/>
          <ac:spMkLst>
            <pc:docMk/>
            <pc:sldMk cId="412923601" sldId="570"/>
            <ac:spMk id="6" creationId="{02D885B9-0264-C5C0-065A-C7EA4F8B384F}"/>
          </ac:spMkLst>
        </pc:spChg>
        <pc:spChg chg="add mod ord">
          <ac:chgData name="Weifeng Xu" userId="e7aed605-a3dd-4d5a-a692-a87037af107b" providerId="ADAL" clId="{3BA20854-17E9-4604-8265-B2F4EC38E1F6}" dt="2022-06-02T12:41:25.583" v="1302" actId="20577"/>
          <ac:spMkLst>
            <pc:docMk/>
            <pc:sldMk cId="412923601" sldId="570"/>
            <ac:spMk id="7" creationId="{847F01A0-DDC2-98C9-DC91-B2B66F60C8EE}"/>
          </ac:spMkLst>
        </pc:spChg>
      </pc:sldChg>
      <pc:sldChg chg="addSp delSp modSp new mod modClrScheme chgLayout">
        <pc:chgData name="Weifeng Xu" userId="e7aed605-a3dd-4d5a-a692-a87037af107b" providerId="ADAL" clId="{3BA20854-17E9-4604-8265-B2F4EC38E1F6}" dt="2022-06-02T12:41:49.992" v="1303"/>
        <pc:sldMkLst>
          <pc:docMk/>
          <pc:sldMk cId="2035674406" sldId="571"/>
        </pc:sldMkLst>
        <pc:spChg chg="del mod ord">
          <ac:chgData name="Weifeng Xu" userId="e7aed605-a3dd-4d5a-a692-a87037af107b" providerId="ADAL" clId="{3BA20854-17E9-4604-8265-B2F4EC38E1F6}" dt="2022-06-02T12:40:02.259" v="1256" actId="700"/>
          <ac:spMkLst>
            <pc:docMk/>
            <pc:sldMk cId="2035674406" sldId="571"/>
            <ac:spMk id="2" creationId="{BCDCEF6E-D58C-EC6B-09ED-85B88D321672}"/>
          </ac:spMkLst>
        </pc:spChg>
        <pc:spChg chg="del mod ord">
          <ac:chgData name="Weifeng Xu" userId="e7aed605-a3dd-4d5a-a692-a87037af107b" providerId="ADAL" clId="{3BA20854-17E9-4604-8265-B2F4EC38E1F6}" dt="2022-06-02T12:40:02.259" v="1256" actId="700"/>
          <ac:spMkLst>
            <pc:docMk/>
            <pc:sldMk cId="2035674406" sldId="571"/>
            <ac:spMk id="3" creationId="{CA593811-D89F-E9C9-6A18-DEB8F1A23544}"/>
          </ac:spMkLst>
        </pc:spChg>
        <pc:spChg chg="add mod ord">
          <ac:chgData name="Weifeng Xu" userId="e7aed605-a3dd-4d5a-a692-a87037af107b" providerId="ADAL" clId="{3BA20854-17E9-4604-8265-B2F4EC38E1F6}" dt="2022-06-02T12:41:49.992" v="1303"/>
          <ac:spMkLst>
            <pc:docMk/>
            <pc:sldMk cId="2035674406" sldId="571"/>
            <ac:spMk id="4" creationId="{1B232E1A-78D2-28E9-03B3-2604050FD157}"/>
          </ac:spMkLst>
        </pc:spChg>
        <pc:spChg chg="add mod ord">
          <ac:chgData name="Weifeng Xu" userId="e7aed605-a3dd-4d5a-a692-a87037af107b" providerId="ADAL" clId="{3BA20854-17E9-4604-8265-B2F4EC38E1F6}" dt="2022-06-02T12:40:02.259" v="1256" actId="700"/>
          <ac:spMkLst>
            <pc:docMk/>
            <pc:sldMk cId="2035674406" sldId="571"/>
            <ac:spMk id="5" creationId="{453C44F8-28FA-1BC8-164E-DC6E49E5B4A3}"/>
          </ac:spMkLst>
        </pc:spChg>
      </pc:sldChg>
      <pc:sldChg chg="addSp modSp new mod modClrScheme chgLayout">
        <pc:chgData name="Weifeng Xu" userId="e7aed605-a3dd-4d5a-a692-a87037af107b" providerId="ADAL" clId="{3BA20854-17E9-4604-8265-B2F4EC38E1F6}" dt="2022-06-06T18:21:51.568" v="2209" actId="20577"/>
        <pc:sldMkLst>
          <pc:docMk/>
          <pc:sldMk cId="2107910941" sldId="572"/>
        </pc:sldMkLst>
        <pc:spChg chg="add mod">
          <ac:chgData name="Weifeng Xu" userId="e7aed605-a3dd-4d5a-a692-a87037af107b" providerId="ADAL" clId="{3BA20854-17E9-4604-8265-B2F4EC38E1F6}" dt="2022-06-06T18:21:51.568" v="2209" actId="20577"/>
          <ac:spMkLst>
            <pc:docMk/>
            <pc:sldMk cId="2107910941" sldId="572"/>
            <ac:spMk id="2" creationId="{5EC47500-9FA4-241E-FD6F-1A412FCAAD69}"/>
          </ac:spMkLst>
        </pc:spChg>
        <pc:spChg chg="add mod">
          <ac:chgData name="Weifeng Xu" userId="e7aed605-a3dd-4d5a-a692-a87037af107b" providerId="ADAL" clId="{3BA20854-17E9-4604-8265-B2F4EC38E1F6}" dt="2022-06-02T12:42:02.648" v="1305" actId="700"/>
          <ac:spMkLst>
            <pc:docMk/>
            <pc:sldMk cId="2107910941" sldId="572"/>
            <ac:spMk id="3" creationId="{3EAE2B3B-2CEF-CAA2-D2EE-36504B017DF3}"/>
          </ac:spMkLst>
        </pc:spChg>
      </pc:sldChg>
      <pc:sldChg chg="addSp delSp modSp new mod modClrScheme chgLayout modNotesTx">
        <pc:chgData name="Weifeng Xu" userId="e7aed605-a3dd-4d5a-a692-a87037af107b" providerId="ADAL" clId="{3BA20854-17E9-4604-8265-B2F4EC38E1F6}" dt="2022-06-06T18:24:52.516" v="2239" actId="20577"/>
        <pc:sldMkLst>
          <pc:docMk/>
          <pc:sldMk cId="825259041" sldId="573"/>
        </pc:sldMkLst>
        <pc:spChg chg="del">
          <ac:chgData name="Weifeng Xu" userId="e7aed605-a3dd-4d5a-a692-a87037af107b" providerId="ADAL" clId="{3BA20854-17E9-4604-8265-B2F4EC38E1F6}" dt="2022-06-02T12:44:05.006" v="1310" actId="700"/>
          <ac:spMkLst>
            <pc:docMk/>
            <pc:sldMk cId="825259041" sldId="573"/>
            <ac:spMk id="2" creationId="{345D8706-5A69-AEA1-903C-BF1E9A967698}"/>
          </ac:spMkLst>
        </pc:spChg>
        <pc:spChg chg="del">
          <ac:chgData name="Weifeng Xu" userId="e7aed605-a3dd-4d5a-a692-a87037af107b" providerId="ADAL" clId="{3BA20854-17E9-4604-8265-B2F4EC38E1F6}" dt="2022-06-02T12:44:05.006" v="1310" actId="700"/>
          <ac:spMkLst>
            <pc:docMk/>
            <pc:sldMk cId="825259041" sldId="573"/>
            <ac:spMk id="3" creationId="{E9172D65-DCE0-8EE3-BDA6-BDF09CE7804A}"/>
          </ac:spMkLst>
        </pc:spChg>
        <pc:spChg chg="add mod">
          <ac:chgData name="Weifeng Xu" userId="e7aed605-a3dd-4d5a-a692-a87037af107b" providerId="ADAL" clId="{3BA20854-17E9-4604-8265-B2F4EC38E1F6}" dt="2022-06-02T12:47:44.553" v="1361" actId="20577"/>
          <ac:spMkLst>
            <pc:docMk/>
            <pc:sldMk cId="825259041" sldId="573"/>
            <ac:spMk id="16" creationId="{932C1F3E-AE78-CE0C-DAAA-84CC9D41F6FD}"/>
          </ac:spMkLst>
        </pc:spChg>
        <pc:picChg chg="add mod">
          <ac:chgData name="Weifeng Xu" userId="e7aed605-a3dd-4d5a-a692-a87037af107b" providerId="ADAL" clId="{3BA20854-17E9-4604-8265-B2F4EC38E1F6}" dt="2022-06-02T12:44:26.264" v="1313" actId="1076"/>
          <ac:picMkLst>
            <pc:docMk/>
            <pc:sldMk cId="825259041" sldId="573"/>
            <ac:picMk id="5" creationId="{4C84250D-9E09-632D-5913-C2AA82F0D25E}"/>
          </ac:picMkLst>
        </pc:picChg>
        <pc:picChg chg="add mod">
          <ac:chgData name="Weifeng Xu" userId="e7aed605-a3dd-4d5a-a692-a87037af107b" providerId="ADAL" clId="{3BA20854-17E9-4604-8265-B2F4EC38E1F6}" dt="2022-06-02T12:46:15.970" v="1333" actId="1076"/>
          <ac:picMkLst>
            <pc:docMk/>
            <pc:sldMk cId="825259041" sldId="573"/>
            <ac:picMk id="7" creationId="{CBA0B56B-3D02-6AFE-356C-CAF6EDBE44CC}"/>
          </ac:picMkLst>
        </pc:picChg>
        <pc:picChg chg="add mod">
          <ac:chgData name="Weifeng Xu" userId="e7aed605-a3dd-4d5a-a692-a87037af107b" providerId="ADAL" clId="{3BA20854-17E9-4604-8265-B2F4EC38E1F6}" dt="2022-06-02T12:46:16.678" v="1334" actId="1076"/>
          <ac:picMkLst>
            <pc:docMk/>
            <pc:sldMk cId="825259041" sldId="573"/>
            <ac:picMk id="9" creationId="{A7CF2F00-E6BD-8CFF-558D-649A9EB90EE6}"/>
          </ac:picMkLst>
        </pc:picChg>
        <pc:picChg chg="add mod">
          <ac:chgData name="Weifeng Xu" userId="e7aed605-a3dd-4d5a-a692-a87037af107b" providerId="ADAL" clId="{3BA20854-17E9-4604-8265-B2F4EC38E1F6}" dt="2022-06-02T12:46:18.792" v="1335" actId="1076"/>
          <ac:picMkLst>
            <pc:docMk/>
            <pc:sldMk cId="825259041" sldId="573"/>
            <ac:picMk id="11" creationId="{096D8A77-EDA6-CB41-4539-3A8B3BC1E1E7}"/>
          </ac:picMkLst>
        </pc:picChg>
        <pc:picChg chg="add mod">
          <ac:chgData name="Weifeng Xu" userId="e7aed605-a3dd-4d5a-a692-a87037af107b" providerId="ADAL" clId="{3BA20854-17E9-4604-8265-B2F4EC38E1F6}" dt="2022-06-02T12:46:43.749" v="1339" actId="1076"/>
          <ac:picMkLst>
            <pc:docMk/>
            <pc:sldMk cId="825259041" sldId="573"/>
            <ac:picMk id="13" creationId="{5C42A566-782C-9DDC-1D35-6388685828FC}"/>
          </ac:picMkLst>
        </pc:picChg>
        <pc:picChg chg="add mod">
          <ac:chgData name="Weifeng Xu" userId="e7aed605-a3dd-4d5a-a692-a87037af107b" providerId="ADAL" clId="{3BA20854-17E9-4604-8265-B2F4EC38E1F6}" dt="2022-06-02T12:46:42.447" v="1338" actId="1076"/>
          <ac:picMkLst>
            <pc:docMk/>
            <pc:sldMk cId="825259041" sldId="573"/>
            <ac:picMk id="15" creationId="{51B228D7-4932-5C2B-C89A-E224E08A88BA}"/>
          </ac:picMkLst>
        </pc:picChg>
      </pc:sldChg>
      <pc:sldChg chg="addSp new mod modNotesTx">
        <pc:chgData name="Weifeng Xu" userId="e7aed605-a3dd-4d5a-a692-a87037af107b" providerId="ADAL" clId="{3BA20854-17E9-4604-8265-B2F4EC38E1F6}" dt="2022-06-02T13:06:22.621" v="1392"/>
        <pc:sldMkLst>
          <pc:docMk/>
          <pc:sldMk cId="4260960963" sldId="574"/>
        </pc:sldMkLst>
        <pc:picChg chg="add">
          <ac:chgData name="Weifeng Xu" userId="e7aed605-a3dd-4d5a-a692-a87037af107b" providerId="ADAL" clId="{3BA20854-17E9-4604-8265-B2F4EC38E1F6}" dt="2022-06-02T13:06:04.853" v="1391" actId="22"/>
          <ac:picMkLst>
            <pc:docMk/>
            <pc:sldMk cId="4260960963" sldId="574"/>
            <ac:picMk id="3" creationId="{886FBE0A-8DDD-3F29-A238-736C156DFE42}"/>
          </ac:picMkLst>
        </pc:picChg>
      </pc:sldChg>
      <pc:sldChg chg="addSp delSp modSp new mod setBg modClrScheme chgLayout">
        <pc:chgData name="Weifeng Xu" userId="e7aed605-a3dd-4d5a-a692-a87037af107b" providerId="ADAL" clId="{3BA20854-17E9-4604-8265-B2F4EC38E1F6}" dt="2022-06-02T13:34:33.711" v="1777" actId="1076"/>
        <pc:sldMkLst>
          <pc:docMk/>
          <pc:sldMk cId="2603717009" sldId="575"/>
        </pc:sldMkLst>
        <pc:spChg chg="add mod ord">
          <ac:chgData name="Weifeng Xu" userId="e7aed605-a3dd-4d5a-a692-a87037af107b" providerId="ADAL" clId="{3BA20854-17E9-4604-8265-B2F4EC38E1F6}" dt="2022-06-02T13:32:21.005" v="1774" actId="26606"/>
          <ac:spMkLst>
            <pc:docMk/>
            <pc:sldMk cId="2603717009" sldId="575"/>
            <ac:spMk id="2" creationId="{4356B3C6-1A78-6338-E607-AF2E8A40A435}"/>
          </ac:spMkLst>
        </pc:spChg>
        <pc:spChg chg="add del mod ord">
          <ac:chgData name="Weifeng Xu" userId="e7aed605-a3dd-4d5a-a692-a87037af107b" providerId="ADAL" clId="{3BA20854-17E9-4604-8265-B2F4EC38E1F6}" dt="2022-06-02T13:32:21.005" v="1774" actId="26606"/>
          <ac:spMkLst>
            <pc:docMk/>
            <pc:sldMk cId="2603717009" sldId="575"/>
            <ac:spMk id="3" creationId="{723FF7CF-3650-E4FC-93BC-08FE6D5BC5A2}"/>
          </ac:spMkLst>
        </pc:spChg>
        <pc:spChg chg="add del">
          <ac:chgData name="Weifeng Xu" userId="e7aed605-a3dd-4d5a-a692-a87037af107b" providerId="ADAL" clId="{3BA20854-17E9-4604-8265-B2F4EC38E1F6}" dt="2022-06-02T13:32:21.005" v="1774" actId="26606"/>
          <ac:spMkLst>
            <pc:docMk/>
            <pc:sldMk cId="2603717009" sldId="575"/>
            <ac:spMk id="9" creationId="{B819A166-7571-4003-A6B8-B62034C3ED30}"/>
          </ac:spMkLst>
        </pc:spChg>
        <pc:graphicFrameChg chg="add del">
          <ac:chgData name="Weifeng Xu" userId="e7aed605-a3dd-4d5a-a692-a87037af107b" providerId="ADAL" clId="{3BA20854-17E9-4604-8265-B2F4EC38E1F6}" dt="2022-06-02T13:32:21.005" v="1774" actId="26606"/>
          <ac:graphicFrameMkLst>
            <pc:docMk/>
            <pc:sldMk cId="2603717009" sldId="575"/>
            <ac:graphicFrameMk id="5" creationId="{1CFEFF98-7AC2-8297-A013-1F5EEDD6C7D2}"/>
          </ac:graphicFrameMkLst>
        </pc:graphicFrameChg>
        <pc:picChg chg="add mod">
          <ac:chgData name="Weifeng Xu" userId="e7aed605-a3dd-4d5a-a692-a87037af107b" providerId="ADAL" clId="{3BA20854-17E9-4604-8265-B2F4EC38E1F6}" dt="2022-06-02T13:34:33.711" v="1777" actId="1076"/>
          <ac:picMkLst>
            <pc:docMk/>
            <pc:sldMk cId="2603717009" sldId="575"/>
            <ac:picMk id="6" creationId="{C4398146-C903-2F96-1735-85D8983CFDAE}"/>
          </ac:picMkLst>
        </pc:picChg>
      </pc:sldChg>
      <pc:sldChg chg="addSp delSp modSp new mod modClrScheme chgLayout modNotesTx">
        <pc:chgData name="Weifeng Xu" userId="e7aed605-a3dd-4d5a-a692-a87037af107b" providerId="ADAL" clId="{3BA20854-17E9-4604-8265-B2F4EC38E1F6}" dt="2022-06-02T13:42:16.285" v="1828"/>
        <pc:sldMkLst>
          <pc:docMk/>
          <pc:sldMk cId="1742965728" sldId="576"/>
        </pc:sldMkLst>
        <pc:spChg chg="del">
          <ac:chgData name="Weifeng Xu" userId="e7aed605-a3dd-4d5a-a692-a87037af107b" providerId="ADAL" clId="{3BA20854-17E9-4604-8265-B2F4EC38E1F6}" dt="2022-06-02T13:38:18.251" v="1779" actId="700"/>
          <ac:spMkLst>
            <pc:docMk/>
            <pc:sldMk cId="1742965728" sldId="576"/>
            <ac:spMk id="2" creationId="{B693E68B-04E5-7269-FCBA-F303CA624F32}"/>
          </ac:spMkLst>
        </pc:spChg>
        <pc:spChg chg="del">
          <ac:chgData name="Weifeng Xu" userId="e7aed605-a3dd-4d5a-a692-a87037af107b" providerId="ADAL" clId="{3BA20854-17E9-4604-8265-B2F4EC38E1F6}" dt="2022-06-02T13:38:18.251" v="1779" actId="700"/>
          <ac:spMkLst>
            <pc:docMk/>
            <pc:sldMk cId="1742965728" sldId="576"/>
            <ac:spMk id="3" creationId="{64CA8C60-93A5-6D9C-0E8B-7038ED69715D}"/>
          </ac:spMkLst>
        </pc:spChg>
        <pc:spChg chg="add mod">
          <ac:chgData name="Weifeng Xu" userId="e7aed605-a3dd-4d5a-a692-a87037af107b" providerId="ADAL" clId="{3BA20854-17E9-4604-8265-B2F4EC38E1F6}" dt="2022-06-02T13:41:55.532" v="1825" actId="20577"/>
          <ac:spMkLst>
            <pc:docMk/>
            <pc:sldMk cId="1742965728" sldId="576"/>
            <ac:spMk id="6" creationId="{3A1C2693-D5A0-B510-4EA5-E9F81C1CC94E}"/>
          </ac:spMkLst>
        </pc:spChg>
        <pc:picChg chg="add mod">
          <ac:chgData name="Weifeng Xu" userId="e7aed605-a3dd-4d5a-a692-a87037af107b" providerId="ADAL" clId="{3BA20854-17E9-4604-8265-B2F4EC38E1F6}" dt="2022-06-02T13:41:25.609" v="1783" actId="14100"/>
          <ac:picMkLst>
            <pc:docMk/>
            <pc:sldMk cId="1742965728" sldId="576"/>
            <ac:picMk id="5" creationId="{68385224-A684-E470-1178-DB880600C8B4}"/>
          </ac:picMkLst>
        </pc:picChg>
      </pc:sldChg>
      <pc:sldChg chg="new del">
        <pc:chgData name="Weifeng Xu" userId="e7aed605-a3dd-4d5a-a692-a87037af107b" providerId="ADAL" clId="{3BA20854-17E9-4604-8265-B2F4EC38E1F6}" dt="2022-06-04T12:36:23.866" v="1952" actId="47"/>
        <pc:sldMkLst>
          <pc:docMk/>
          <pc:sldMk cId="2161377100" sldId="577"/>
        </pc:sldMkLst>
      </pc:sldChg>
      <pc:sldChg chg="addSp delSp modSp new mod ord modNotesTx">
        <pc:chgData name="Weifeng Xu" userId="e7aed605-a3dd-4d5a-a692-a87037af107b" providerId="ADAL" clId="{3BA20854-17E9-4604-8265-B2F4EC38E1F6}" dt="2022-06-04T12:41:59.863" v="1954"/>
        <pc:sldMkLst>
          <pc:docMk/>
          <pc:sldMk cId="1997418023" sldId="578"/>
        </pc:sldMkLst>
        <pc:spChg chg="add del">
          <ac:chgData name="Weifeng Xu" userId="e7aed605-a3dd-4d5a-a692-a87037af107b" providerId="ADAL" clId="{3BA20854-17E9-4604-8265-B2F4EC38E1F6}" dt="2022-06-04T12:16:25.276" v="1837" actId="22"/>
          <ac:spMkLst>
            <pc:docMk/>
            <pc:sldMk cId="1997418023" sldId="578"/>
            <ac:spMk id="5" creationId="{0C761C75-26E0-6776-8FE3-913475118C7D}"/>
          </ac:spMkLst>
        </pc:spChg>
        <pc:spChg chg="add del mod">
          <ac:chgData name="Weifeng Xu" userId="e7aed605-a3dd-4d5a-a692-a87037af107b" providerId="ADAL" clId="{3BA20854-17E9-4604-8265-B2F4EC38E1F6}" dt="2022-06-04T12:16:36.177" v="1841" actId="22"/>
          <ac:spMkLst>
            <pc:docMk/>
            <pc:sldMk cId="1997418023" sldId="578"/>
            <ac:spMk id="7" creationId="{C3CBB7C2-5997-43F3-077D-F46B159858DB}"/>
          </ac:spMkLst>
        </pc:spChg>
        <pc:spChg chg="add mod">
          <ac:chgData name="Weifeng Xu" userId="e7aed605-a3dd-4d5a-a692-a87037af107b" providerId="ADAL" clId="{3BA20854-17E9-4604-8265-B2F4EC38E1F6}" dt="2022-06-04T12:27:18.860" v="1914" actId="1076"/>
          <ac:spMkLst>
            <pc:docMk/>
            <pc:sldMk cId="1997418023" sldId="578"/>
            <ac:spMk id="8" creationId="{9A22F6B9-78E2-59E4-C4D5-C18CD85DF6C7}"/>
          </ac:spMkLst>
        </pc:spChg>
        <pc:spChg chg="add mod">
          <ac:chgData name="Weifeng Xu" userId="e7aed605-a3dd-4d5a-a692-a87037af107b" providerId="ADAL" clId="{3BA20854-17E9-4604-8265-B2F4EC38E1F6}" dt="2022-06-04T12:27:18.860" v="1914" actId="1076"/>
          <ac:spMkLst>
            <pc:docMk/>
            <pc:sldMk cId="1997418023" sldId="578"/>
            <ac:spMk id="11" creationId="{55729881-61B7-445C-7F84-FB7FB267C7BE}"/>
          </ac:spMkLst>
        </pc:spChg>
        <pc:picChg chg="add mod">
          <ac:chgData name="Weifeng Xu" userId="e7aed605-a3dd-4d5a-a692-a87037af107b" providerId="ADAL" clId="{3BA20854-17E9-4604-8265-B2F4EC38E1F6}" dt="2022-06-04T12:27:18.860" v="1914" actId="1076"/>
          <ac:picMkLst>
            <pc:docMk/>
            <pc:sldMk cId="1997418023" sldId="578"/>
            <ac:picMk id="3" creationId="{942D40F3-8197-8E19-3CA1-1708A65117E4}"/>
          </ac:picMkLst>
        </pc:picChg>
        <pc:picChg chg="add mod">
          <ac:chgData name="Weifeng Xu" userId="e7aed605-a3dd-4d5a-a692-a87037af107b" providerId="ADAL" clId="{3BA20854-17E9-4604-8265-B2F4EC38E1F6}" dt="2022-06-04T12:27:18.860" v="1914" actId="1076"/>
          <ac:picMkLst>
            <pc:docMk/>
            <pc:sldMk cId="1997418023" sldId="578"/>
            <ac:picMk id="10" creationId="{7C4D7224-2A8E-BA81-A81D-29944EACC1CD}"/>
          </ac:picMkLst>
        </pc:picChg>
        <pc:picChg chg="add del mod">
          <ac:chgData name="Weifeng Xu" userId="e7aed605-a3dd-4d5a-a692-a87037af107b" providerId="ADAL" clId="{3BA20854-17E9-4604-8265-B2F4EC38E1F6}" dt="2022-06-04T12:27:14.736" v="1913" actId="22"/>
          <ac:picMkLst>
            <pc:docMk/>
            <pc:sldMk cId="1997418023" sldId="578"/>
            <ac:picMk id="13" creationId="{605FCF4E-AC0A-9747-2B29-02A90676A05B}"/>
          </ac:picMkLst>
        </pc:picChg>
      </pc:sldChg>
      <pc:sldChg chg="addSp modSp new mod ord modNotesTx">
        <pc:chgData name="Weifeng Xu" userId="e7aed605-a3dd-4d5a-a692-a87037af107b" providerId="ADAL" clId="{3BA20854-17E9-4604-8265-B2F4EC38E1F6}" dt="2022-06-04T12:41:59.863" v="1954"/>
        <pc:sldMkLst>
          <pc:docMk/>
          <pc:sldMk cId="768782417" sldId="579"/>
        </pc:sldMkLst>
        <pc:spChg chg="add mod">
          <ac:chgData name="Weifeng Xu" userId="e7aed605-a3dd-4d5a-a692-a87037af107b" providerId="ADAL" clId="{3BA20854-17E9-4604-8265-B2F4EC38E1F6}" dt="2022-06-04T12:28:36.523" v="1946" actId="20577"/>
          <ac:spMkLst>
            <pc:docMk/>
            <pc:sldMk cId="768782417" sldId="579"/>
            <ac:spMk id="4" creationId="{DCE0C8B5-C0B1-0B14-C6C1-0FBD19099A41}"/>
          </ac:spMkLst>
        </pc:spChg>
        <pc:picChg chg="add">
          <ac:chgData name="Weifeng Xu" userId="e7aed605-a3dd-4d5a-a692-a87037af107b" providerId="ADAL" clId="{3BA20854-17E9-4604-8265-B2F4EC38E1F6}" dt="2022-06-04T12:27:54.047" v="1916" actId="22"/>
          <ac:picMkLst>
            <pc:docMk/>
            <pc:sldMk cId="768782417" sldId="579"/>
            <ac:picMk id="3" creationId="{05D2BBDF-9810-D90C-B426-7EE788ED1FD4}"/>
          </ac:picMkLst>
        </pc:picChg>
      </pc:sldChg>
      <pc:sldChg chg="addSp modSp new mod modClrScheme chgLayout">
        <pc:chgData name="Weifeng Xu" userId="e7aed605-a3dd-4d5a-a692-a87037af107b" providerId="ADAL" clId="{3BA20854-17E9-4604-8265-B2F4EC38E1F6}" dt="2022-06-04T12:42:58.723" v="1969" actId="2711"/>
        <pc:sldMkLst>
          <pc:docMk/>
          <pc:sldMk cId="4216708081" sldId="580"/>
        </pc:sldMkLst>
        <pc:spChg chg="add mod">
          <ac:chgData name="Weifeng Xu" userId="e7aed605-a3dd-4d5a-a692-a87037af107b" providerId="ADAL" clId="{3BA20854-17E9-4604-8265-B2F4EC38E1F6}" dt="2022-06-04T12:42:58.723" v="1969" actId="2711"/>
          <ac:spMkLst>
            <pc:docMk/>
            <pc:sldMk cId="4216708081" sldId="580"/>
            <ac:spMk id="2" creationId="{8C973915-1131-3EE5-5C51-89E1ECFE6486}"/>
          </ac:spMkLst>
        </pc:spChg>
        <pc:spChg chg="add mod">
          <ac:chgData name="Weifeng Xu" userId="e7aed605-a3dd-4d5a-a692-a87037af107b" providerId="ADAL" clId="{3BA20854-17E9-4604-8265-B2F4EC38E1F6}" dt="2022-06-04T12:42:08.551" v="1956" actId="700"/>
          <ac:spMkLst>
            <pc:docMk/>
            <pc:sldMk cId="4216708081" sldId="580"/>
            <ac:spMk id="3" creationId="{00060A67-4D9D-8871-DE54-FC07616DF2A8}"/>
          </ac:spMkLst>
        </pc:spChg>
      </pc:sldChg>
      <pc:sldChg chg="addSp delSp modSp new mod modClrScheme chgLayout modNotesTx">
        <pc:chgData name="Weifeng Xu" userId="e7aed605-a3dd-4d5a-a692-a87037af107b" providerId="ADAL" clId="{3BA20854-17E9-4604-8265-B2F4EC38E1F6}" dt="2022-06-04T12:57:20.786" v="2129" actId="207"/>
        <pc:sldMkLst>
          <pc:docMk/>
          <pc:sldMk cId="3985054381" sldId="581"/>
        </pc:sldMkLst>
        <pc:spChg chg="del mod ord">
          <ac:chgData name="Weifeng Xu" userId="e7aed605-a3dd-4d5a-a692-a87037af107b" providerId="ADAL" clId="{3BA20854-17E9-4604-8265-B2F4EC38E1F6}" dt="2022-06-04T12:43:04.741" v="1971" actId="700"/>
          <ac:spMkLst>
            <pc:docMk/>
            <pc:sldMk cId="3985054381" sldId="581"/>
            <ac:spMk id="2" creationId="{40802764-274D-AF6D-4634-09EE03D309E0}"/>
          </ac:spMkLst>
        </pc:spChg>
        <pc:spChg chg="del mod ord">
          <ac:chgData name="Weifeng Xu" userId="e7aed605-a3dd-4d5a-a692-a87037af107b" providerId="ADAL" clId="{3BA20854-17E9-4604-8265-B2F4EC38E1F6}" dt="2022-06-04T12:43:04.741" v="1971" actId="700"/>
          <ac:spMkLst>
            <pc:docMk/>
            <pc:sldMk cId="3985054381" sldId="581"/>
            <ac:spMk id="3" creationId="{FE80AFE5-3BE4-286D-BD5F-1EFCD67CF624}"/>
          </ac:spMkLst>
        </pc:spChg>
        <pc:spChg chg="add mod ord">
          <ac:chgData name="Weifeng Xu" userId="e7aed605-a3dd-4d5a-a692-a87037af107b" providerId="ADAL" clId="{3BA20854-17E9-4604-8265-B2F4EC38E1F6}" dt="2022-06-04T12:44:09.317" v="1972"/>
          <ac:spMkLst>
            <pc:docMk/>
            <pc:sldMk cId="3985054381" sldId="581"/>
            <ac:spMk id="4" creationId="{0D7FEA75-E60D-C9C0-13C2-3E940745FB22}"/>
          </ac:spMkLst>
        </pc:spChg>
        <pc:spChg chg="add mod ord">
          <ac:chgData name="Weifeng Xu" userId="e7aed605-a3dd-4d5a-a692-a87037af107b" providerId="ADAL" clId="{3BA20854-17E9-4604-8265-B2F4EC38E1F6}" dt="2022-06-04T12:57:20.786" v="2129" actId="207"/>
          <ac:spMkLst>
            <pc:docMk/>
            <pc:sldMk cId="3985054381" sldId="581"/>
            <ac:spMk id="5" creationId="{984542E4-29F0-B7FE-3643-CD38DE0F0C21}"/>
          </ac:spMkLst>
        </pc:spChg>
        <pc:picChg chg="add mod">
          <ac:chgData name="Weifeng Xu" userId="e7aed605-a3dd-4d5a-a692-a87037af107b" providerId="ADAL" clId="{3BA20854-17E9-4604-8265-B2F4EC38E1F6}" dt="2022-06-04T12:45:40.938" v="1981" actId="1076"/>
          <ac:picMkLst>
            <pc:docMk/>
            <pc:sldMk cId="3985054381" sldId="581"/>
            <ac:picMk id="7" creationId="{311AF66F-F523-03A6-2C19-52B36F47D033}"/>
          </ac:picMkLst>
        </pc:picChg>
        <pc:picChg chg="add mod">
          <ac:chgData name="Weifeng Xu" userId="e7aed605-a3dd-4d5a-a692-a87037af107b" providerId="ADAL" clId="{3BA20854-17E9-4604-8265-B2F4EC38E1F6}" dt="2022-06-04T12:53:01.018" v="2067" actId="1076"/>
          <ac:picMkLst>
            <pc:docMk/>
            <pc:sldMk cId="3985054381" sldId="581"/>
            <ac:picMk id="1026" creationId="{432BA615-ABF4-D71A-FBF2-E83EC318D6CC}"/>
          </ac:picMkLst>
        </pc:picChg>
      </pc:sldChg>
      <pc:sldChg chg="addSp modSp new mod">
        <pc:chgData name="Weifeng Xu" userId="e7aed605-a3dd-4d5a-a692-a87037af107b" providerId="ADAL" clId="{3BA20854-17E9-4604-8265-B2F4EC38E1F6}" dt="2022-06-04T22:46:30.745" v="2178" actId="1076"/>
        <pc:sldMkLst>
          <pc:docMk/>
          <pc:sldMk cId="3859244051" sldId="582"/>
        </pc:sldMkLst>
        <pc:spChg chg="add mod">
          <ac:chgData name="Weifeng Xu" userId="e7aed605-a3dd-4d5a-a692-a87037af107b" providerId="ADAL" clId="{3BA20854-17E9-4604-8265-B2F4EC38E1F6}" dt="2022-06-04T22:46:09.394" v="2163" actId="20577"/>
          <ac:spMkLst>
            <pc:docMk/>
            <pc:sldMk cId="3859244051" sldId="582"/>
            <ac:spMk id="6" creationId="{65951BA0-D83E-64B1-47BA-491C479AFF17}"/>
          </ac:spMkLst>
        </pc:spChg>
        <pc:spChg chg="add mod">
          <ac:chgData name="Weifeng Xu" userId="e7aed605-a3dd-4d5a-a692-a87037af107b" providerId="ADAL" clId="{3BA20854-17E9-4604-8265-B2F4EC38E1F6}" dt="2022-06-04T22:46:28.278" v="2177" actId="1076"/>
          <ac:spMkLst>
            <pc:docMk/>
            <pc:sldMk cId="3859244051" sldId="582"/>
            <ac:spMk id="7" creationId="{808A03BC-9B8A-CB50-4AB5-92C7CB017A31}"/>
          </ac:spMkLst>
        </pc:spChg>
        <pc:picChg chg="add mod">
          <ac:chgData name="Weifeng Xu" userId="e7aed605-a3dd-4d5a-a692-a87037af107b" providerId="ADAL" clId="{3BA20854-17E9-4604-8265-B2F4EC38E1F6}" dt="2022-06-04T22:45:39.424" v="2143" actId="1076"/>
          <ac:picMkLst>
            <pc:docMk/>
            <pc:sldMk cId="3859244051" sldId="582"/>
            <ac:picMk id="3" creationId="{F0F144DE-0A81-ED2D-008E-CEF6E5010A42}"/>
          </ac:picMkLst>
        </pc:picChg>
        <pc:picChg chg="add mod">
          <ac:chgData name="Weifeng Xu" userId="e7aed605-a3dd-4d5a-a692-a87037af107b" providerId="ADAL" clId="{3BA20854-17E9-4604-8265-B2F4EC38E1F6}" dt="2022-06-04T22:46:30.745" v="2178" actId="1076"/>
          <ac:picMkLst>
            <pc:docMk/>
            <pc:sldMk cId="3859244051" sldId="582"/>
            <ac:picMk id="5" creationId="{0E29FD8B-3849-3F2E-5217-50683F478EFD}"/>
          </ac:picMkLst>
        </pc:picChg>
      </pc:sldChg>
      <pc:sldChg chg="addSp delSp modSp new mod modClrScheme chgLayout modNotesTx">
        <pc:chgData name="Weifeng Xu" userId="e7aed605-a3dd-4d5a-a692-a87037af107b" providerId="ADAL" clId="{3BA20854-17E9-4604-8265-B2F4EC38E1F6}" dt="2022-06-06T18:23:32.440" v="2236"/>
        <pc:sldMkLst>
          <pc:docMk/>
          <pc:sldMk cId="3590046298" sldId="583"/>
        </pc:sldMkLst>
        <pc:spChg chg="add del mod ord">
          <ac:chgData name="Weifeng Xu" userId="e7aed605-a3dd-4d5a-a692-a87037af107b" providerId="ADAL" clId="{3BA20854-17E9-4604-8265-B2F4EC38E1F6}" dt="2022-06-06T18:22:16.196" v="2212" actId="700"/>
          <ac:spMkLst>
            <pc:docMk/>
            <pc:sldMk cId="3590046298" sldId="583"/>
            <ac:spMk id="2" creationId="{931F60F8-E9C3-D536-54A9-F7A607E13A6F}"/>
          </ac:spMkLst>
        </pc:spChg>
        <pc:spChg chg="add mod ord">
          <ac:chgData name="Weifeng Xu" userId="e7aed605-a3dd-4d5a-a692-a87037af107b" providerId="ADAL" clId="{3BA20854-17E9-4604-8265-B2F4EC38E1F6}" dt="2022-06-06T18:22:30.231" v="2228" actId="20577"/>
          <ac:spMkLst>
            <pc:docMk/>
            <pc:sldMk cId="3590046298" sldId="583"/>
            <ac:spMk id="3" creationId="{B2C24CC0-45B5-9331-3A7F-0CFEA6BDF44A}"/>
          </ac:spMkLst>
        </pc:spChg>
        <pc:spChg chg="add mod ord">
          <ac:chgData name="Weifeng Xu" userId="e7aed605-a3dd-4d5a-a692-a87037af107b" providerId="ADAL" clId="{3BA20854-17E9-4604-8265-B2F4EC38E1F6}" dt="2022-06-06T18:23:31.580" v="2235"/>
          <ac:spMkLst>
            <pc:docMk/>
            <pc:sldMk cId="3590046298" sldId="583"/>
            <ac:spMk id="4" creationId="{7744E873-19BD-0F99-85A3-66E2BEAD60F3}"/>
          </ac:spMkLst>
        </pc:spChg>
      </pc:sldChg>
      <pc:sldChg chg="addSp delSp modSp new del mod modClrScheme chgLayout modNotesTx">
        <pc:chgData name="Weifeng Xu" userId="e7aed605-a3dd-4d5a-a692-a87037af107b" providerId="ADAL" clId="{3BA20854-17E9-4604-8265-B2F4EC38E1F6}" dt="2022-06-07T01:14:10.493" v="2530" actId="47"/>
        <pc:sldMkLst>
          <pc:docMk/>
          <pc:sldMk cId="2448696341" sldId="584"/>
        </pc:sldMkLst>
        <pc:spChg chg="del mod ord">
          <ac:chgData name="Weifeng Xu" userId="e7aed605-a3dd-4d5a-a692-a87037af107b" providerId="ADAL" clId="{3BA20854-17E9-4604-8265-B2F4EC38E1F6}" dt="2022-06-06T18:23:43.694" v="2238" actId="700"/>
          <ac:spMkLst>
            <pc:docMk/>
            <pc:sldMk cId="2448696341" sldId="584"/>
            <ac:spMk id="2" creationId="{57A45086-6B97-468B-5D9F-5254F11E8688}"/>
          </ac:spMkLst>
        </pc:spChg>
        <pc:spChg chg="del">
          <ac:chgData name="Weifeng Xu" userId="e7aed605-a3dd-4d5a-a692-a87037af107b" providerId="ADAL" clId="{3BA20854-17E9-4604-8265-B2F4EC38E1F6}" dt="2022-06-06T18:23:43.694" v="2238" actId="700"/>
          <ac:spMkLst>
            <pc:docMk/>
            <pc:sldMk cId="2448696341" sldId="584"/>
            <ac:spMk id="3" creationId="{88C39ADA-F8CF-00B6-B895-80B49EB7FE91}"/>
          </ac:spMkLst>
        </pc:spChg>
        <pc:spChg chg="add del mod ord">
          <ac:chgData name="Weifeng Xu" userId="e7aed605-a3dd-4d5a-a692-a87037af107b" providerId="ADAL" clId="{3BA20854-17E9-4604-8265-B2F4EC38E1F6}" dt="2022-06-06T18:43:41.568" v="2240" actId="700"/>
          <ac:spMkLst>
            <pc:docMk/>
            <pc:sldMk cId="2448696341" sldId="584"/>
            <ac:spMk id="4" creationId="{47CCDD9A-1744-B188-4AD9-8271E5A8143F}"/>
          </ac:spMkLst>
        </pc:spChg>
        <pc:spChg chg="add mod">
          <ac:chgData name="Weifeng Xu" userId="e7aed605-a3dd-4d5a-a692-a87037af107b" providerId="ADAL" clId="{3BA20854-17E9-4604-8265-B2F4EC38E1F6}" dt="2022-06-06T19:29:03.923" v="2406" actId="20577"/>
          <ac:spMkLst>
            <pc:docMk/>
            <pc:sldMk cId="2448696341" sldId="584"/>
            <ac:spMk id="5" creationId="{4E962659-2FAB-B78B-D24D-A5B707C394C8}"/>
          </ac:spMkLst>
        </pc:spChg>
        <pc:picChg chg="add mod">
          <ac:chgData name="Weifeng Xu" userId="e7aed605-a3dd-4d5a-a692-a87037af107b" providerId="ADAL" clId="{3BA20854-17E9-4604-8265-B2F4EC38E1F6}" dt="2022-06-06T18:49:10.780" v="2288" actId="1076"/>
          <ac:picMkLst>
            <pc:docMk/>
            <pc:sldMk cId="2448696341" sldId="584"/>
            <ac:picMk id="7" creationId="{F20BD922-124C-1F7B-8AD8-82124799A6ED}"/>
          </ac:picMkLst>
        </pc:picChg>
        <pc:picChg chg="add mod">
          <ac:chgData name="Weifeng Xu" userId="e7aed605-a3dd-4d5a-a692-a87037af107b" providerId="ADAL" clId="{3BA20854-17E9-4604-8265-B2F4EC38E1F6}" dt="2022-06-06T18:49:10.780" v="2288" actId="1076"/>
          <ac:picMkLst>
            <pc:docMk/>
            <pc:sldMk cId="2448696341" sldId="584"/>
            <ac:picMk id="9" creationId="{C9046968-E9CD-CD69-6057-F5747BB7DA4A}"/>
          </ac:picMkLst>
        </pc:picChg>
        <pc:picChg chg="add mod">
          <ac:chgData name="Weifeng Xu" userId="e7aed605-a3dd-4d5a-a692-a87037af107b" providerId="ADAL" clId="{3BA20854-17E9-4604-8265-B2F4EC38E1F6}" dt="2022-06-06T18:49:10.780" v="2288" actId="1076"/>
          <ac:picMkLst>
            <pc:docMk/>
            <pc:sldMk cId="2448696341" sldId="584"/>
            <ac:picMk id="11" creationId="{B042009A-D0F8-1ADE-43AD-12BAB6C693E8}"/>
          </ac:picMkLst>
        </pc:picChg>
        <pc:picChg chg="add mod">
          <ac:chgData name="Weifeng Xu" userId="e7aed605-a3dd-4d5a-a692-a87037af107b" providerId="ADAL" clId="{3BA20854-17E9-4604-8265-B2F4EC38E1F6}" dt="2022-06-06T18:49:10.780" v="2288" actId="1076"/>
          <ac:picMkLst>
            <pc:docMk/>
            <pc:sldMk cId="2448696341" sldId="584"/>
            <ac:picMk id="13" creationId="{31AA515C-304D-71AB-89D6-C4F5F2A81570}"/>
          </ac:picMkLst>
        </pc:picChg>
        <pc:picChg chg="add del mod">
          <ac:chgData name="Weifeng Xu" userId="e7aed605-a3dd-4d5a-a692-a87037af107b" providerId="ADAL" clId="{3BA20854-17E9-4604-8265-B2F4EC38E1F6}" dt="2022-06-06T18:46:26.478" v="2261" actId="22"/>
          <ac:picMkLst>
            <pc:docMk/>
            <pc:sldMk cId="2448696341" sldId="584"/>
            <ac:picMk id="15" creationId="{2B74F51C-94A8-2151-DF93-BC81EE11407B}"/>
          </ac:picMkLst>
        </pc:picChg>
        <pc:picChg chg="add mod">
          <ac:chgData name="Weifeng Xu" userId="e7aed605-a3dd-4d5a-a692-a87037af107b" providerId="ADAL" clId="{3BA20854-17E9-4604-8265-B2F4EC38E1F6}" dt="2022-06-06T18:49:12.187" v="2289" actId="1076"/>
          <ac:picMkLst>
            <pc:docMk/>
            <pc:sldMk cId="2448696341" sldId="584"/>
            <ac:picMk id="17" creationId="{D6FB51D3-CA92-077E-F1B3-A0317D437DCD}"/>
          </ac:picMkLst>
        </pc:picChg>
        <pc:picChg chg="add mod">
          <ac:chgData name="Weifeng Xu" userId="e7aed605-a3dd-4d5a-a692-a87037af107b" providerId="ADAL" clId="{3BA20854-17E9-4604-8265-B2F4EC38E1F6}" dt="2022-06-06T18:49:13.311" v="2290" actId="1076"/>
          <ac:picMkLst>
            <pc:docMk/>
            <pc:sldMk cId="2448696341" sldId="584"/>
            <ac:picMk id="19" creationId="{65565594-34E3-6763-7DE3-3E627030A360}"/>
          </ac:picMkLst>
        </pc:picChg>
        <pc:picChg chg="add mod">
          <ac:chgData name="Weifeng Xu" userId="e7aed605-a3dd-4d5a-a692-a87037af107b" providerId="ADAL" clId="{3BA20854-17E9-4604-8265-B2F4EC38E1F6}" dt="2022-06-06T18:49:14.274" v="2291" actId="1076"/>
          <ac:picMkLst>
            <pc:docMk/>
            <pc:sldMk cId="2448696341" sldId="584"/>
            <ac:picMk id="21" creationId="{07847863-13B6-E567-C5FB-08BDD12457CF}"/>
          </ac:picMkLst>
        </pc:picChg>
        <pc:picChg chg="add mod">
          <ac:chgData name="Weifeng Xu" userId="e7aed605-a3dd-4d5a-a692-a87037af107b" providerId="ADAL" clId="{3BA20854-17E9-4604-8265-B2F4EC38E1F6}" dt="2022-06-06T18:48:03.761" v="2282" actId="1076"/>
          <ac:picMkLst>
            <pc:docMk/>
            <pc:sldMk cId="2448696341" sldId="584"/>
            <ac:picMk id="23" creationId="{7553E752-11FE-7C30-1C37-EE53F95F7E4F}"/>
          </ac:picMkLst>
        </pc:picChg>
        <pc:picChg chg="add mod">
          <ac:chgData name="Weifeng Xu" userId="e7aed605-a3dd-4d5a-a692-a87037af107b" providerId="ADAL" clId="{3BA20854-17E9-4604-8265-B2F4EC38E1F6}" dt="2022-06-06T18:48:56.443" v="2285" actId="1076"/>
          <ac:picMkLst>
            <pc:docMk/>
            <pc:sldMk cId="2448696341" sldId="584"/>
            <ac:picMk id="25" creationId="{0416C652-70FE-8FA4-B3BE-8930430A2D9A}"/>
          </ac:picMkLst>
        </pc:picChg>
      </pc:sldChg>
      <pc:sldChg chg="addSp delSp modSp new add del mod modNotesTx">
        <pc:chgData name="Weifeng Xu" userId="e7aed605-a3dd-4d5a-a692-a87037af107b" providerId="ADAL" clId="{3BA20854-17E9-4604-8265-B2F4EC38E1F6}" dt="2022-06-07T01:14:11.858" v="2531" actId="47"/>
        <pc:sldMkLst>
          <pc:docMk/>
          <pc:sldMk cId="4088453467" sldId="585"/>
        </pc:sldMkLst>
        <pc:spChg chg="add del mod">
          <ac:chgData name="Weifeng Xu" userId="e7aed605-a3dd-4d5a-a692-a87037af107b" providerId="ADAL" clId="{3BA20854-17E9-4604-8265-B2F4EC38E1F6}" dt="2022-06-06T19:07:57.756" v="2317" actId="478"/>
          <ac:spMkLst>
            <pc:docMk/>
            <pc:sldMk cId="4088453467" sldId="585"/>
            <ac:spMk id="2" creationId="{4E44B4DA-1FF2-D79C-064C-5F84D389E85A}"/>
          </ac:spMkLst>
        </pc:spChg>
        <pc:spChg chg="add del mod">
          <ac:chgData name="Weifeng Xu" userId="e7aed605-a3dd-4d5a-a692-a87037af107b" providerId="ADAL" clId="{3BA20854-17E9-4604-8265-B2F4EC38E1F6}" dt="2022-06-06T19:29:22.470" v="2407" actId="478"/>
          <ac:spMkLst>
            <pc:docMk/>
            <pc:sldMk cId="4088453467" sldId="585"/>
            <ac:spMk id="5" creationId="{0787E7F2-CF3F-71A1-3438-8D1A1E788A5E}"/>
          </ac:spMkLst>
        </pc:spChg>
        <pc:spChg chg="add mod">
          <ac:chgData name="Weifeng Xu" userId="e7aed605-a3dd-4d5a-a692-a87037af107b" providerId="ADAL" clId="{3BA20854-17E9-4604-8265-B2F4EC38E1F6}" dt="2022-06-06T19:34:03.646" v="2418" actId="1076"/>
          <ac:spMkLst>
            <pc:docMk/>
            <pc:sldMk cId="4088453467" sldId="585"/>
            <ac:spMk id="16" creationId="{E2BDE0ED-2B08-0745-6A58-927F19B03552}"/>
          </ac:spMkLst>
        </pc:spChg>
        <pc:picChg chg="add del mod">
          <ac:chgData name="Weifeng Xu" userId="e7aed605-a3dd-4d5a-a692-a87037af107b" providerId="ADAL" clId="{3BA20854-17E9-4604-8265-B2F4EC38E1F6}" dt="2022-06-06T19:29:22.470" v="2407" actId="478"/>
          <ac:picMkLst>
            <pc:docMk/>
            <pc:sldMk cId="4088453467" sldId="585"/>
            <ac:picMk id="4" creationId="{D1EA6BC1-1564-C5C3-218F-8110CCB2BDD6}"/>
          </ac:picMkLst>
        </pc:picChg>
        <pc:picChg chg="add del mod">
          <ac:chgData name="Weifeng Xu" userId="e7aed605-a3dd-4d5a-a692-a87037af107b" providerId="ADAL" clId="{3BA20854-17E9-4604-8265-B2F4EC38E1F6}" dt="2022-06-06T19:33:10.943" v="2410" actId="478"/>
          <ac:picMkLst>
            <pc:docMk/>
            <pc:sldMk cId="4088453467" sldId="585"/>
            <ac:picMk id="7" creationId="{8104626D-1329-01EC-6FD4-A0284CB9242E}"/>
          </ac:picMkLst>
        </pc:picChg>
        <pc:picChg chg="add del mod">
          <ac:chgData name="Weifeng Xu" userId="e7aed605-a3dd-4d5a-a692-a87037af107b" providerId="ADAL" clId="{3BA20854-17E9-4604-8265-B2F4EC38E1F6}" dt="2022-06-06T19:33:10.943" v="2410" actId="478"/>
          <ac:picMkLst>
            <pc:docMk/>
            <pc:sldMk cId="4088453467" sldId="585"/>
            <ac:picMk id="9" creationId="{304A4F9C-E5D7-6AA8-5108-89B8930825E8}"/>
          </ac:picMkLst>
        </pc:picChg>
        <pc:picChg chg="add del mod">
          <ac:chgData name="Weifeng Xu" userId="e7aed605-a3dd-4d5a-a692-a87037af107b" providerId="ADAL" clId="{3BA20854-17E9-4604-8265-B2F4EC38E1F6}" dt="2022-06-06T19:33:10.943" v="2410" actId="478"/>
          <ac:picMkLst>
            <pc:docMk/>
            <pc:sldMk cId="4088453467" sldId="585"/>
            <ac:picMk id="11" creationId="{A66703AE-608D-CC34-3F8F-CFD0AB9EA5D0}"/>
          </ac:picMkLst>
        </pc:picChg>
        <pc:picChg chg="add del mod">
          <ac:chgData name="Weifeng Xu" userId="e7aed605-a3dd-4d5a-a692-a87037af107b" providerId="ADAL" clId="{3BA20854-17E9-4604-8265-B2F4EC38E1F6}" dt="2022-06-06T19:33:10.943" v="2410" actId="478"/>
          <ac:picMkLst>
            <pc:docMk/>
            <pc:sldMk cId="4088453467" sldId="585"/>
            <ac:picMk id="13" creationId="{D7316887-CD8A-9DB6-70D8-B583C927138B}"/>
          </ac:picMkLst>
        </pc:picChg>
        <pc:picChg chg="add del mod">
          <ac:chgData name="Weifeng Xu" userId="e7aed605-a3dd-4d5a-a692-a87037af107b" providerId="ADAL" clId="{3BA20854-17E9-4604-8265-B2F4EC38E1F6}" dt="2022-06-06T19:33:10.943" v="2410" actId="478"/>
          <ac:picMkLst>
            <pc:docMk/>
            <pc:sldMk cId="4088453467" sldId="585"/>
            <ac:picMk id="15" creationId="{5A61D7D2-A47A-7B83-7036-978FAB25D78B}"/>
          </ac:picMkLst>
        </pc:picChg>
        <pc:picChg chg="add mod">
          <ac:chgData name="Weifeng Xu" userId="e7aed605-a3dd-4d5a-a692-a87037af107b" providerId="ADAL" clId="{3BA20854-17E9-4604-8265-B2F4EC38E1F6}" dt="2022-06-06T19:34:03.646" v="2418" actId="1076"/>
          <ac:picMkLst>
            <pc:docMk/>
            <pc:sldMk cId="4088453467" sldId="585"/>
            <ac:picMk id="18" creationId="{051F7C79-63DC-7184-30CC-B03FAD2389BB}"/>
          </ac:picMkLst>
        </pc:picChg>
        <pc:picChg chg="add mod">
          <ac:chgData name="Weifeng Xu" userId="e7aed605-a3dd-4d5a-a692-a87037af107b" providerId="ADAL" clId="{3BA20854-17E9-4604-8265-B2F4EC38E1F6}" dt="2022-06-06T19:36:50.724" v="2438" actId="1076"/>
          <ac:picMkLst>
            <pc:docMk/>
            <pc:sldMk cId="4088453467" sldId="585"/>
            <ac:picMk id="20" creationId="{BEF4562A-E442-4C5A-51FA-A734620E4A3A}"/>
          </ac:picMkLst>
        </pc:picChg>
        <pc:picChg chg="add mod">
          <ac:chgData name="Weifeng Xu" userId="e7aed605-a3dd-4d5a-a692-a87037af107b" providerId="ADAL" clId="{3BA20854-17E9-4604-8265-B2F4EC38E1F6}" dt="2022-06-06T19:36:52.321" v="2439" actId="1076"/>
          <ac:picMkLst>
            <pc:docMk/>
            <pc:sldMk cId="4088453467" sldId="585"/>
            <ac:picMk id="22" creationId="{5FF6FB8E-757C-0AA4-8FC4-BE2B94D3CF07}"/>
          </ac:picMkLst>
        </pc:picChg>
        <pc:picChg chg="add mod">
          <ac:chgData name="Weifeng Xu" userId="e7aed605-a3dd-4d5a-a692-a87037af107b" providerId="ADAL" clId="{3BA20854-17E9-4604-8265-B2F4EC38E1F6}" dt="2022-06-06T19:36:53.389" v="2440" actId="1076"/>
          <ac:picMkLst>
            <pc:docMk/>
            <pc:sldMk cId="4088453467" sldId="585"/>
            <ac:picMk id="24" creationId="{672C6917-396E-07D7-6AA7-2234B53D2FD3}"/>
          </ac:picMkLst>
        </pc:picChg>
        <pc:picChg chg="add mod">
          <ac:chgData name="Weifeng Xu" userId="e7aed605-a3dd-4d5a-a692-a87037af107b" providerId="ADAL" clId="{3BA20854-17E9-4604-8265-B2F4EC38E1F6}" dt="2022-06-06T19:36:58.380" v="2443" actId="1076"/>
          <ac:picMkLst>
            <pc:docMk/>
            <pc:sldMk cId="4088453467" sldId="585"/>
            <ac:picMk id="26" creationId="{4676D17A-2B8E-42C9-53E7-7DFF9729D8C7}"/>
          </ac:picMkLst>
        </pc:picChg>
        <pc:picChg chg="add mod">
          <ac:chgData name="Weifeng Xu" userId="e7aed605-a3dd-4d5a-a692-a87037af107b" providerId="ADAL" clId="{3BA20854-17E9-4604-8265-B2F4EC38E1F6}" dt="2022-06-06T19:37:44.540" v="2452" actId="1076"/>
          <ac:picMkLst>
            <pc:docMk/>
            <pc:sldMk cId="4088453467" sldId="585"/>
            <ac:picMk id="28" creationId="{BAF3D08B-3FC9-C78E-3EA7-9BFC6D7079B3}"/>
          </ac:picMkLst>
        </pc:picChg>
        <pc:picChg chg="add mod">
          <ac:chgData name="Weifeng Xu" userId="e7aed605-a3dd-4d5a-a692-a87037af107b" providerId="ADAL" clId="{3BA20854-17E9-4604-8265-B2F4EC38E1F6}" dt="2022-06-06T19:37:45.649" v="2453" actId="1076"/>
          <ac:picMkLst>
            <pc:docMk/>
            <pc:sldMk cId="4088453467" sldId="585"/>
            <ac:picMk id="30" creationId="{BDE8E720-6863-51CE-7FE2-C443E1DFE325}"/>
          </ac:picMkLst>
        </pc:picChg>
        <pc:picChg chg="add del mod">
          <ac:chgData name="Weifeng Xu" userId="e7aed605-a3dd-4d5a-a692-a87037af107b" providerId="ADAL" clId="{3BA20854-17E9-4604-8265-B2F4EC38E1F6}" dt="2022-06-06T19:37:27.436" v="2449" actId="22"/>
          <ac:picMkLst>
            <pc:docMk/>
            <pc:sldMk cId="4088453467" sldId="585"/>
            <ac:picMk id="32" creationId="{26B3B838-5ADA-ADDD-83A1-882ED524796B}"/>
          </ac:picMkLst>
        </pc:picChg>
        <pc:picChg chg="add mod">
          <ac:chgData name="Weifeng Xu" userId="e7aed605-a3dd-4d5a-a692-a87037af107b" providerId="ADAL" clId="{3BA20854-17E9-4604-8265-B2F4EC38E1F6}" dt="2022-06-06T19:37:47.680" v="2454" actId="1076"/>
          <ac:picMkLst>
            <pc:docMk/>
            <pc:sldMk cId="4088453467" sldId="585"/>
            <ac:picMk id="34" creationId="{62A84BDF-4AF7-9344-2E27-7B02681B6AC8}"/>
          </ac:picMkLst>
        </pc:picChg>
        <pc:picChg chg="add mod">
          <ac:chgData name="Weifeng Xu" userId="e7aed605-a3dd-4d5a-a692-a87037af107b" providerId="ADAL" clId="{3BA20854-17E9-4604-8265-B2F4EC38E1F6}" dt="2022-06-06T19:38:11.595" v="2457" actId="14100"/>
          <ac:picMkLst>
            <pc:docMk/>
            <pc:sldMk cId="4088453467" sldId="585"/>
            <ac:picMk id="36" creationId="{211F0347-EA7E-DCF5-13FA-C91E7A5CD2A6}"/>
          </ac:picMkLst>
        </pc:picChg>
      </pc:sldChg>
      <pc:sldChg chg="addSp delSp modSp new mod modClrScheme chgLayout modNotesTx">
        <pc:chgData name="Weifeng Xu" userId="e7aed605-a3dd-4d5a-a692-a87037af107b" providerId="ADAL" clId="{3BA20854-17E9-4604-8265-B2F4EC38E1F6}" dt="2022-06-07T01:21:56.913" v="2557" actId="20577"/>
        <pc:sldMkLst>
          <pc:docMk/>
          <pc:sldMk cId="778876134" sldId="586"/>
        </pc:sldMkLst>
        <pc:spChg chg="del">
          <ac:chgData name="Weifeng Xu" userId="e7aed605-a3dd-4d5a-a692-a87037af107b" providerId="ADAL" clId="{3BA20854-17E9-4604-8265-B2F4EC38E1F6}" dt="2022-06-07T00:15:32.991" v="2463" actId="700"/>
          <ac:spMkLst>
            <pc:docMk/>
            <pc:sldMk cId="778876134" sldId="586"/>
            <ac:spMk id="2" creationId="{C52D19FC-D5C7-B76D-FE45-64CC2819503B}"/>
          </ac:spMkLst>
        </pc:spChg>
        <pc:spChg chg="del">
          <ac:chgData name="Weifeng Xu" userId="e7aed605-a3dd-4d5a-a692-a87037af107b" providerId="ADAL" clId="{3BA20854-17E9-4604-8265-B2F4EC38E1F6}" dt="2022-06-07T00:15:32.991" v="2463" actId="700"/>
          <ac:spMkLst>
            <pc:docMk/>
            <pc:sldMk cId="778876134" sldId="586"/>
            <ac:spMk id="3" creationId="{ED1C4592-EB2B-82B6-744D-BFB214B9A795}"/>
          </ac:spMkLst>
        </pc:spChg>
        <pc:spChg chg="add mod">
          <ac:chgData name="Weifeng Xu" userId="e7aed605-a3dd-4d5a-a692-a87037af107b" providerId="ADAL" clId="{3BA20854-17E9-4604-8265-B2F4EC38E1F6}" dt="2022-06-07T00:35:19.474" v="2471" actId="20577"/>
          <ac:spMkLst>
            <pc:docMk/>
            <pc:sldMk cId="778876134" sldId="586"/>
            <ac:spMk id="4" creationId="{497271B1-7D76-5817-F9B2-DDD379B90966}"/>
          </ac:spMkLst>
        </pc:spChg>
        <pc:spChg chg="add mod">
          <ac:chgData name="Weifeng Xu" userId="e7aed605-a3dd-4d5a-a692-a87037af107b" providerId="ADAL" clId="{3BA20854-17E9-4604-8265-B2F4EC38E1F6}" dt="2022-06-07T00:52:51.469" v="2512" actId="20577"/>
          <ac:spMkLst>
            <pc:docMk/>
            <pc:sldMk cId="778876134" sldId="586"/>
            <ac:spMk id="11" creationId="{D5016A86-CD3E-67CF-7626-C96D27E5FC79}"/>
          </ac:spMkLst>
        </pc:spChg>
        <pc:spChg chg="add mod">
          <ac:chgData name="Weifeng Xu" userId="e7aed605-a3dd-4d5a-a692-a87037af107b" providerId="ADAL" clId="{3BA20854-17E9-4604-8265-B2F4EC38E1F6}" dt="2022-06-07T00:53:07.821" v="2520" actId="20577"/>
          <ac:spMkLst>
            <pc:docMk/>
            <pc:sldMk cId="778876134" sldId="586"/>
            <ac:spMk id="12" creationId="{C5DADEC7-55E7-4F5B-1E1E-006E1B9CF7FB}"/>
          </ac:spMkLst>
        </pc:spChg>
        <pc:spChg chg="add mod">
          <ac:chgData name="Weifeng Xu" userId="e7aed605-a3dd-4d5a-a692-a87037af107b" providerId="ADAL" clId="{3BA20854-17E9-4604-8265-B2F4EC38E1F6}" dt="2022-06-07T01:19:27.824" v="2542" actId="1076"/>
          <ac:spMkLst>
            <pc:docMk/>
            <pc:sldMk cId="778876134" sldId="586"/>
            <ac:spMk id="18" creationId="{3A45A915-13E3-E849-5735-E640910F739B}"/>
          </ac:spMkLst>
        </pc:spChg>
        <pc:spChg chg="add mod">
          <ac:chgData name="Weifeng Xu" userId="e7aed605-a3dd-4d5a-a692-a87037af107b" providerId="ADAL" clId="{3BA20854-17E9-4604-8265-B2F4EC38E1F6}" dt="2022-06-07T01:21:56.913" v="2557" actId="20577"/>
          <ac:spMkLst>
            <pc:docMk/>
            <pc:sldMk cId="778876134" sldId="586"/>
            <ac:spMk id="25" creationId="{372490D5-111D-AED0-0CFA-9436EB8487D4}"/>
          </ac:spMkLst>
        </pc:spChg>
        <pc:picChg chg="add del mod">
          <ac:chgData name="Weifeng Xu" userId="e7aed605-a3dd-4d5a-a692-a87037af107b" providerId="ADAL" clId="{3BA20854-17E9-4604-8265-B2F4EC38E1F6}" dt="2022-06-07T01:13:58.651" v="2526" actId="478"/>
          <ac:picMkLst>
            <pc:docMk/>
            <pc:sldMk cId="778876134" sldId="586"/>
            <ac:picMk id="6" creationId="{9F763537-F31C-8A6C-15F6-21B063040F9D}"/>
          </ac:picMkLst>
        </pc:picChg>
        <pc:picChg chg="add del mod modCrop">
          <ac:chgData name="Weifeng Xu" userId="e7aed605-a3dd-4d5a-a692-a87037af107b" providerId="ADAL" clId="{3BA20854-17E9-4604-8265-B2F4EC38E1F6}" dt="2022-06-07T01:13:59.420" v="2527" actId="478"/>
          <ac:picMkLst>
            <pc:docMk/>
            <pc:sldMk cId="778876134" sldId="586"/>
            <ac:picMk id="8" creationId="{DA6FB2B4-69A6-02D0-A6DF-FAD67B91C666}"/>
          </ac:picMkLst>
        </pc:picChg>
        <pc:picChg chg="add del mod">
          <ac:chgData name="Weifeng Xu" userId="e7aed605-a3dd-4d5a-a692-a87037af107b" providerId="ADAL" clId="{3BA20854-17E9-4604-8265-B2F4EC38E1F6}" dt="2022-06-07T01:14:00.091" v="2528" actId="478"/>
          <ac:picMkLst>
            <pc:docMk/>
            <pc:sldMk cId="778876134" sldId="586"/>
            <ac:picMk id="10" creationId="{FB6DDB56-9C5C-6C65-EF3E-996D4A85B94C}"/>
          </ac:picMkLst>
        </pc:picChg>
        <pc:picChg chg="add del mod">
          <ac:chgData name="Weifeng Xu" userId="e7aed605-a3dd-4d5a-a692-a87037af107b" providerId="ADAL" clId="{3BA20854-17E9-4604-8265-B2F4EC38E1F6}" dt="2022-06-07T01:14:00.691" v="2529" actId="478"/>
          <ac:picMkLst>
            <pc:docMk/>
            <pc:sldMk cId="778876134" sldId="586"/>
            <ac:picMk id="14" creationId="{4CD01B78-46B3-E258-5323-2A7D5F4CD154}"/>
          </ac:picMkLst>
        </pc:picChg>
        <pc:picChg chg="add mod">
          <ac:chgData name="Weifeng Xu" userId="e7aed605-a3dd-4d5a-a692-a87037af107b" providerId="ADAL" clId="{3BA20854-17E9-4604-8265-B2F4EC38E1F6}" dt="2022-06-07T01:16:44.582" v="2537" actId="14100"/>
          <ac:picMkLst>
            <pc:docMk/>
            <pc:sldMk cId="778876134" sldId="586"/>
            <ac:picMk id="16" creationId="{54D4C672-85EC-042A-968B-997AFF472CE1}"/>
          </ac:picMkLst>
        </pc:picChg>
        <pc:picChg chg="add mod">
          <ac:chgData name="Weifeng Xu" userId="e7aed605-a3dd-4d5a-a692-a87037af107b" providerId="ADAL" clId="{3BA20854-17E9-4604-8265-B2F4EC38E1F6}" dt="2022-06-07T01:20:21.703" v="2544" actId="1076"/>
          <ac:picMkLst>
            <pc:docMk/>
            <pc:sldMk cId="778876134" sldId="586"/>
            <ac:picMk id="20" creationId="{2DE62F68-8164-CB70-006F-0B678DEEC552}"/>
          </ac:picMkLst>
        </pc:picChg>
        <pc:picChg chg="add mod">
          <ac:chgData name="Weifeng Xu" userId="e7aed605-a3dd-4d5a-a692-a87037af107b" providerId="ADAL" clId="{3BA20854-17E9-4604-8265-B2F4EC38E1F6}" dt="2022-06-07T01:21:00.225" v="2546" actId="1076"/>
          <ac:picMkLst>
            <pc:docMk/>
            <pc:sldMk cId="778876134" sldId="586"/>
            <ac:picMk id="22" creationId="{94E66552-FE42-21CF-19F3-EF9998197DA6}"/>
          </ac:picMkLst>
        </pc:picChg>
        <pc:picChg chg="add mod">
          <ac:chgData name="Weifeng Xu" userId="e7aed605-a3dd-4d5a-a692-a87037af107b" providerId="ADAL" clId="{3BA20854-17E9-4604-8265-B2F4EC38E1F6}" dt="2022-06-07T01:21:43.177" v="2548" actId="1076"/>
          <ac:picMkLst>
            <pc:docMk/>
            <pc:sldMk cId="778876134" sldId="586"/>
            <ac:picMk id="24" creationId="{997E22D1-7793-2C3A-9C4F-D56324AD49EA}"/>
          </ac:picMkLst>
        </pc:picChg>
      </pc:sldChg>
    </pc:docChg>
  </pc:docChgLst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2-03-10T01:59:59.281" v="5492" actId="20577"/>
      <pc:docMkLst>
        <pc:docMk/>
      </pc:docMkLst>
      <pc:sldChg chg="modSp mod">
        <pc:chgData name="Weifeng Xu" userId="e7aed605-a3dd-4d5a-a692-a87037af107b" providerId="ADAL" clId="{7247261D-A2FF-471A-80A9-BB4A487C8F58}" dt="2021-09-17T15:50:15.850" v="39" actId="20577"/>
        <pc:sldMkLst>
          <pc:docMk/>
          <pc:sldMk cId="162022530" sldId="256"/>
        </pc:sldMkLst>
        <pc:spChg chg="mod">
          <ac:chgData name="Weifeng Xu" userId="e7aed605-a3dd-4d5a-a692-a87037af107b" providerId="ADAL" clId="{7247261D-A2FF-471A-80A9-BB4A487C8F58}" dt="2021-09-17T15:50:10.306" v="27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247261D-A2FF-471A-80A9-BB4A487C8F58}" dt="2021-09-17T15:50:15.850" v="39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9T03:23:45.343" v="4570" actId="1076"/>
        <pc:sldMkLst>
          <pc:docMk/>
          <pc:sldMk cId="556419341" sldId="257"/>
        </pc:sldMkLst>
        <pc:spChg chg="del mod ord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2" creationId="{767CEE1D-6D6B-4A48-96FF-F73A0D7774F7}"/>
          </ac:spMkLst>
        </pc:spChg>
        <pc:spChg chg="del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3" creationId="{36E7CBD9-91F3-4A95-B4D4-2FF9F73BE6D1}"/>
          </ac:spMkLst>
        </pc:spChg>
        <pc:spChg chg="add mod ord">
          <ac:chgData name="Weifeng Xu" userId="e7aed605-a3dd-4d5a-a692-a87037af107b" providerId="ADAL" clId="{7247261D-A2FF-471A-80A9-BB4A487C8F58}" dt="2021-09-18T14:25:23.242" v="2589" actId="6549"/>
          <ac:spMkLst>
            <pc:docMk/>
            <pc:sldMk cId="556419341" sldId="257"/>
            <ac:spMk id="4" creationId="{FEDFF94D-4189-4537-9D4F-B3701C3A04B1}"/>
          </ac:spMkLst>
        </pc:spChg>
        <pc:spChg chg="add mod">
          <ac:chgData name="Weifeng Xu" userId="e7aed605-a3dd-4d5a-a692-a87037af107b" providerId="ADAL" clId="{7247261D-A2FF-471A-80A9-BB4A487C8F58}" dt="2021-09-18T14:25:57.536" v="2625" actId="20577"/>
          <ac:spMkLst>
            <pc:docMk/>
            <pc:sldMk cId="556419341" sldId="257"/>
            <ac:spMk id="7" creationId="{7A0A25C0-6495-40A9-A328-C09642257C8E}"/>
          </ac:spMkLst>
        </pc:spChg>
        <pc:spChg chg="add mod">
          <ac:chgData name="Weifeng Xu" userId="e7aed605-a3dd-4d5a-a692-a87037af107b" providerId="ADAL" clId="{7247261D-A2FF-471A-80A9-BB4A487C8F58}" dt="2021-09-18T14:43:50.371" v="2647" actId="20577"/>
          <ac:spMkLst>
            <pc:docMk/>
            <pc:sldMk cId="556419341" sldId="257"/>
            <ac:spMk id="9" creationId="{532180DC-90D7-416F-8E71-B9B9B3F8EC20}"/>
          </ac:spMkLst>
        </pc:spChg>
        <pc:spChg chg="add mod">
          <ac:chgData name="Weifeng Xu" userId="e7aed605-a3dd-4d5a-a692-a87037af107b" providerId="ADAL" clId="{7247261D-A2FF-471A-80A9-BB4A487C8F58}" dt="2021-09-19T03:23:45.343" v="4570" actId="1076"/>
          <ac:spMkLst>
            <pc:docMk/>
            <pc:sldMk cId="556419341" sldId="257"/>
            <ac:spMk id="10" creationId="{AB26ED60-076D-4115-84A6-17C31AABBF85}"/>
          </ac:spMkLst>
        </pc:sp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6" creationId="{67DE8633-9E0C-4408-AD9A-BDD61B9B4E3C}"/>
          </ac:picMkLst>
        </pc:pic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8" creationId="{2F82F857-1892-4D7F-AE89-72ACEC4A15FF}"/>
          </ac:picMkLst>
        </pc:picChg>
        <pc:picChg chg="add del mod">
          <ac:chgData name="Weifeng Xu" userId="e7aed605-a3dd-4d5a-a692-a87037af107b" providerId="ADAL" clId="{7247261D-A2FF-471A-80A9-BB4A487C8F58}" dt="2021-09-17T18:33:04.169" v="95" actId="478"/>
          <ac:picMkLst>
            <pc:docMk/>
            <pc:sldMk cId="556419341" sldId="257"/>
            <ac:picMk id="10" creationId="{102FEF3F-AED7-45D9-83CB-5D152D322267}"/>
          </ac:picMkLst>
        </pc:picChg>
        <pc:picChg chg="add mod modCrop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12" creationId="{FB43ABBF-3DC3-4B09-BDD4-A83C7DF3FA3D}"/>
          </ac:picMkLst>
        </pc:picChg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  <pc:spChg chg="mod">
          <ac:chgData name="Weifeng Xu" userId="e7aed605-a3dd-4d5a-a692-a87037af107b" providerId="ADAL" clId="{7247261D-A2FF-471A-80A9-BB4A487C8F58}" dt="2021-09-18T14:48:19.798" v="2699" actId="20577"/>
          <ac:spMkLst>
            <pc:docMk/>
            <pc:sldMk cId="2044228250" sldId="258"/>
            <ac:spMk id="2" creationId="{62D575EB-CF2E-452E-AD2C-3EDBD5FA7260}"/>
          </ac:spMkLst>
        </pc:spChg>
        <pc:picChg chg="add mod">
          <ac:chgData name="Weifeng Xu" userId="e7aed605-a3dd-4d5a-a692-a87037af107b" providerId="ADAL" clId="{7247261D-A2FF-471A-80A9-BB4A487C8F58}" dt="2021-09-18T14:47:33.751" v="2648" actId="1076"/>
          <ac:picMkLst>
            <pc:docMk/>
            <pc:sldMk cId="2044228250" sldId="258"/>
            <ac:picMk id="4" creationId="{48098F16-0E41-458D-BBF0-5892B738FD27}"/>
          </ac:picMkLst>
        </pc:picChg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  <pc:spChg chg="mod">
          <ac:chgData name="Weifeng Xu" userId="e7aed605-a3dd-4d5a-a692-a87037af107b" providerId="ADAL" clId="{7247261D-A2FF-471A-80A9-BB4A487C8F58}" dt="2021-09-18T14:48:32.446" v="2718" actId="20577"/>
          <ac:spMkLst>
            <pc:docMk/>
            <pc:sldMk cId="2805550077" sldId="259"/>
            <ac:spMk id="2" creationId="{7E53A501-D4A5-4134-9679-DED396235F48}"/>
          </ac:spMkLst>
        </pc:spChg>
        <pc:picChg chg="add del mod">
          <ac:chgData name="Weifeng Xu" userId="e7aed605-a3dd-4d5a-a692-a87037af107b" providerId="ADAL" clId="{7247261D-A2FF-471A-80A9-BB4A487C8F58}" dt="2021-09-17T18:37:15.877" v="102" actId="478"/>
          <ac:picMkLst>
            <pc:docMk/>
            <pc:sldMk cId="2805550077" sldId="259"/>
            <ac:picMk id="4" creationId="{1E176A97-3D40-46DA-9658-449B80346CF8}"/>
          </ac:picMkLst>
        </pc:picChg>
        <pc:picChg chg="add mod">
          <ac:chgData name="Weifeng Xu" userId="e7aed605-a3dd-4d5a-a692-a87037af107b" providerId="ADAL" clId="{7247261D-A2FF-471A-80A9-BB4A487C8F58}" dt="2021-09-17T18:37:35.745" v="104" actId="1076"/>
          <ac:picMkLst>
            <pc:docMk/>
            <pc:sldMk cId="2805550077" sldId="259"/>
            <ac:picMk id="6" creationId="{6ECBACE1-D1E0-48E7-A193-A005D6D199E1}"/>
          </ac:picMkLst>
        </pc:picChg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  <pc:spChg chg="mod">
          <ac:chgData name="Weifeng Xu" userId="e7aed605-a3dd-4d5a-a692-a87037af107b" providerId="ADAL" clId="{7247261D-A2FF-471A-80A9-BB4A487C8F58}" dt="2021-09-17T22:35:55.982" v="273"/>
          <ac:spMkLst>
            <pc:docMk/>
            <pc:sldMk cId="4160185529" sldId="260"/>
            <ac:spMk id="2" creationId="{04840B7F-0772-489B-8C2C-1A715FC8949E}"/>
          </ac:spMkLst>
        </pc:spChg>
        <pc:spChg chg="add mod">
          <ac:chgData name="Weifeng Xu" userId="e7aed605-a3dd-4d5a-a692-a87037af107b" providerId="ADAL" clId="{7247261D-A2FF-471A-80A9-BB4A487C8F58}" dt="2021-09-18T14:53:43.875" v="2723" actId="14100"/>
          <ac:spMkLst>
            <pc:docMk/>
            <pc:sldMk cId="4160185529" sldId="260"/>
            <ac:spMk id="4" creationId="{6E8E8645-8F4E-4C75-BA8B-B7944FE788EC}"/>
          </ac:spMkLst>
        </pc:spChg>
        <pc:picChg chg="add mod">
          <ac:chgData name="Weifeng Xu" userId="e7aed605-a3dd-4d5a-a692-a87037af107b" providerId="ADAL" clId="{7247261D-A2FF-471A-80A9-BB4A487C8F58}" dt="2021-09-17T22:44:26.923" v="282" actId="1076"/>
          <ac:picMkLst>
            <pc:docMk/>
            <pc:sldMk cId="4160185529" sldId="260"/>
            <ac:picMk id="6" creationId="{C0C5A546-BD27-4812-B38B-230EF6B3CBEB}"/>
          </ac:picMkLst>
        </pc:picChg>
      </pc:sldChg>
      <pc:sldChg chg="modSp new mod">
        <pc:chgData name="Weifeng Xu" userId="e7aed605-a3dd-4d5a-a692-a87037af107b" providerId="ADAL" clId="{7247261D-A2FF-471A-80A9-BB4A487C8F58}" dt="2021-09-27T22:14:51.847" v="5428" actId="20577"/>
        <pc:sldMkLst>
          <pc:docMk/>
          <pc:sldMk cId="1399843119" sldId="261"/>
        </pc:sldMkLst>
        <pc:spChg chg="mod">
          <ac:chgData name="Weifeng Xu" userId="e7aed605-a3dd-4d5a-a692-a87037af107b" providerId="ADAL" clId="{7247261D-A2FF-471A-80A9-BB4A487C8F58}" dt="2021-09-18T14:10:17.864" v="2165"/>
          <ac:spMkLst>
            <pc:docMk/>
            <pc:sldMk cId="1399843119" sldId="261"/>
            <ac:spMk id="2" creationId="{B4AA4958-15AA-4E8C-A015-9B6682DFC83F}"/>
          </ac:spMkLst>
        </pc:spChg>
        <pc:spChg chg="mod">
          <ac:chgData name="Weifeng Xu" userId="e7aed605-a3dd-4d5a-a692-a87037af107b" providerId="ADAL" clId="{7247261D-A2FF-471A-80A9-BB4A487C8F58}" dt="2021-09-27T22:14:51.847" v="5428" actId="20577"/>
          <ac:spMkLst>
            <pc:docMk/>
            <pc:sldMk cId="1399843119" sldId="261"/>
            <ac:spMk id="3" creationId="{F822CA57-BB85-44AA-BD43-E4E8D7099BA2}"/>
          </ac:spMkLst>
        </pc:spChg>
      </pc:sldChg>
      <pc:sldChg chg="addSp delSp modSp new mod">
        <pc:chgData name="Weifeng Xu" userId="e7aed605-a3dd-4d5a-a692-a87037af107b" providerId="ADAL" clId="{7247261D-A2FF-471A-80A9-BB4A487C8F58}" dt="2021-09-18T20:29:59.179" v="3533" actId="1076"/>
        <pc:sldMkLst>
          <pc:docMk/>
          <pc:sldMk cId="1208008940" sldId="262"/>
        </pc:sldMkLst>
        <pc:spChg chg="mod">
          <ac:chgData name="Weifeng Xu" userId="e7aed605-a3dd-4d5a-a692-a87037af107b" providerId="ADAL" clId="{7247261D-A2FF-471A-80A9-BB4A487C8F58}" dt="2021-09-17T22:58:02.373" v="403"/>
          <ac:spMkLst>
            <pc:docMk/>
            <pc:sldMk cId="1208008940" sldId="262"/>
            <ac:spMk id="2" creationId="{1B05546C-AFD8-42F0-92F0-E465A7FC5A03}"/>
          </ac:spMkLst>
        </pc:spChg>
        <pc:spChg chg="add del mod">
          <ac:chgData name="Weifeng Xu" userId="e7aed605-a3dd-4d5a-a692-a87037af107b" providerId="ADAL" clId="{7247261D-A2FF-471A-80A9-BB4A487C8F58}" dt="2021-09-18T20:29:07.606" v="3493" actId="767"/>
          <ac:spMkLst>
            <pc:docMk/>
            <pc:sldMk cId="1208008940" sldId="262"/>
            <ac:spMk id="5" creationId="{89E9B794-8A0E-4E3D-B96F-2A97E68911A2}"/>
          </ac:spMkLst>
        </pc:spChg>
        <pc:spChg chg="add del mod">
          <ac:chgData name="Weifeng Xu" userId="e7aed605-a3dd-4d5a-a692-a87037af107b" providerId="ADAL" clId="{7247261D-A2FF-471A-80A9-BB4A487C8F58}" dt="2021-09-17T22:55:20.853" v="332"/>
          <ac:spMkLst>
            <pc:docMk/>
            <pc:sldMk cId="1208008940" sldId="262"/>
            <ac:spMk id="7" creationId="{618CE25A-18CB-4E55-AC3A-14E4CD3DEEA2}"/>
          </ac:spMkLst>
        </pc:spChg>
        <pc:spChg chg="add mod">
          <ac:chgData name="Weifeng Xu" userId="e7aed605-a3dd-4d5a-a692-a87037af107b" providerId="ADAL" clId="{7247261D-A2FF-471A-80A9-BB4A487C8F58}" dt="2021-09-18T20:29:56.521" v="3532" actId="207"/>
          <ac:spMkLst>
            <pc:docMk/>
            <pc:sldMk cId="1208008940" sldId="262"/>
            <ac:spMk id="8" creationId="{4201757A-6848-4CAC-9200-2CF95C905526}"/>
          </ac:spMkLst>
        </pc:spChg>
        <pc:spChg chg="add mod">
          <ac:chgData name="Weifeng Xu" userId="e7aed605-a3dd-4d5a-a692-a87037af107b" providerId="ADAL" clId="{7247261D-A2FF-471A-80A9-BB4A487C8F58}" dt="2021-09-17T22:57:54.691" v="399" actId="1076"/>
          <ac:spMkLst>
            <pc:docMk/>
            <pc:sldMk cId="1208008940" sldId="262"/>
            <ac:spMk id="9" creationId="{AD36AF35-846F-450D-9E3E-F35CA3B862DE}"/>
          </ac:spMkLst>
        </pc:spChg>
        <pc:picChg chg="add del mod">
          <ac:chgData name="Weifeng Xu" userId="e7aed605-a3dd-4d5a-a692-a87037af107b" providerId="ADAL" clId="{7247261D-A2FF-471A-80A9-BB4A487C8F58}" dt="2021-09-18T20:29:59.179" v="3533" actId="1076"/>
          <ac:picMkLst>
            <pc:docMk/>
            <pc:sldMk cId="1208008940" sldId="262"/>
            <ac:picMk id="4" creationId="{81142E6B-0229-44DF-A8C3-BE4D8304039C}"/>
          </ac:picMkLst>
        </pc:picChg>
        <pc:picChg chg="add del mod">
          <ac:chgData name="Weifeng Xu" userId="e7aed605-a3dd-4d5a-a692-a87037af107b" providerId="ADAL" clId="{7247261D-A2FF-471A-80A9-BB4A487C8F58}" dt="2021-09-17T22:50:12.125" v="286" actId="478"/>
          <ac:picMkLst>
            <pc:docMk/>
            <pc:sldMk cId="1208008940" sldId="262"/>
            <ac:picMk id="4" creationId="{CC3830A4-7DF3-403A-B46B-8DF0C6919C85}"/>
          </ac:picMkLst>
        </pc:picChg>
        <pc:picChg chg="add mod">
          <ac:chgData name="Weifeng Xu" userId="e7aed605-a3dd-4d5a-a692-a87037af107b" providerId="ADAL" clId="{7247261D-A2FF-471A-80A9-BB4A487C8F58}" dt="2021-09-17T22:51:09.594" v="311" actId="1076"/>
          <ac:picMkLst>
            <pc:docMk/>
            <pc:sldMk cId="1208008940" sldId="262"/>
            <ac:picMk id="6" creationId="{6C4C6674-710F-4461-8668-FD12EAECBABF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9T00:39:49.979" v="3993" actId="6549"/>
        <pc:sldMkLst>
          <pc:docMk/>
          <pc:sldMk cId="2786049674" sldId="263"/>
        </pc:sldMkLst>
        <pc:spChg chg="mod">
          <ac:chgData name="Weifeng Xu" userId="e7aed605-a3dd-4d5a-a692-a87037af107b" providerId="ADAL" clId="{7247261D-A2FF-471A-80A9-BB4A487C8F58}" dt="2021-09-17T23:11:12.095" v="494" actId="313"/>
          <ac:spMkLst>
            <pc:docMk/>
            <pc:sldMk cId="2786049674" sldId="263"/>
            <ac:spMk id="2" creationId="{E7595845-3DC8-4EA4-A7E6-CB70B26FE886}"/>
          </ac:spMkLst>
        </pc:spChg>
        <pc:spChg chg="add mod">
          <ac:chgData name="Weifeng Xu" userId="e7aed605-a3dd-4d5a-a692-a87037af107b" providerId="ADAL" clId="{7247261D-A2FF-471A-80A9-BB4A487C8F58}" dt="2021-09-19T00:39:49.979" v="3993" actId="6549"/>
          <ac:spMkLst>
            <pc:docMk/>
            <pc:sldMk cId="2786049674" sldId="263"/>
            <ac:spMk id="3" creationId="{74BD3442-CB10-4E1D-BC91-BA33674F22BF}"/>
          </ac:spMkLst>
        </pc:spChg>
        <pc:spChg chg="add mod">
          <ac:chgData name="Weifeng Xu" userId="e7aed605-a3dd-4d5a-a692-a87037af107b" providerId="ADAL" clId="{7247261D-A2FF-471A-80A9-BB4A487C8F58}" dt="2021-09-17T23:13:26.122" v="510" actId="14100"/>
          <ac:spMkLst>
            <pc:docMk/>
            <pc:sldMk cId="2786049674" sldId="263"/>
            <ac:spMk id="7" creationId="{DA950167-C9D8-4A47-AD0C-560031031F54}"/>
          </ac:spMkLst>
        </pc:spChg>
        <pc:spChg chg="add mod">
          <ac:chgData name="Weifeng Xu" userId="e7aed605-a3dd-4d5a-a692-a87037af107b" providerId="ADAL" clId="{7247261D-A2FF-471A-80A9-BB4A487C8F58}" dt="2021-09-17T23:13:35.166" v="513" actId="14100"/>
          <ac:spMkLst>
            <pc:docMk/>
            <pc:sldMk cId="2786049674" sldId="263"/>
            <ac:spMk id="10" creationId="{D8DFBF5A-5B7C-4763-AD6A-49824332CB14}"/>
          </ac:spMkLst>
        </pc:spChg>
        <pc:spChg chg="add mod">
          <ac:chgData name="Weifeng Xu" userId="e7aed605-a3dd-4d5a-a692-a87037af107b" providerId="ADAL" clId="{7247261D-A2FF-471A-80A9-BB4A487C8F58}" dt="2021-09-17T23:17:47.390" v="573" actId="20577"/>
          <ac:spMkLst>
            <pc:docMk/>
            <pc:sldMk cId="2786049674" sldId="263"/>
            <ac:spMk id="11" creationId="{850A39E4-F1DC-4CFA-AC1D-11C7FDAD2826}"/>
          </ac:spMkLst>
        </pc:spChg>
        <pc:spChg chg="add del mod">
          <ac:chgData name="Weifeng Xu" userId="e7aed605-a3dd-4d5a-a692-a87037af107b" providerId="ADAL" clId="{7247261D-A2FF-471A-80A9-BB4A487C8F58}" dt="2021-09-17T23:25:25.293" v="712" actId="478"/>
          <ac:spMkLst>
            <pc:docMk/>
            <pc:sldMk cId="2786049674" sldId="263"/>
            <ac:spMk id="12" creationId="{4EB02D69-F976-4DFD-A3BF-416B503A0CD6}"/>
          </ac:spMkLst>
        </pc:spChg>
        <pc:picChg chg="add mod">
          <ac:chgData name="Weifeng Xu" userId="e7aed605-a3dd-4d5a-a692-a87037af107b" providerId="ADAL" clId="{7247261D-A2FF-471A-80A9-BB4A487C8F58}" dt="2021-09-17T23:13:38.503" v="514" actId="1076"/>
          <ac:picMkLst>
            <pc:docMk/>
            <pc:sldMk cId="2786049674" sldId="263"/>
            <ac:picMk id="4" creationId="{34B43849-3AC0-486D-B512-4D90D882B603}"/>
          </ac:picMkLst>
        </pc:picChg>
        <pc:picChg chg="add mod">
          <ac:chgData name="Weifeng Xu" userId="e7aed605-a3dd-4d5a-a692-a87037af107b" providerId="ADAL" clId="{7247261D-A2FF-471A-80A9-BB4A487C8F58}" dt="2021-09-17T23:13:28.926" v="511" actId="1076"/>
          <ac:picMkLst>
            <pc:docMk/>
            <pc:sldMk cId="2786049674" sldId="263"/>
            <ac:picMk id="6" creationId="{7AA97542-20B6-401A-9927-B7F3CE8FA459}"/>
          </ac:picMkLst>
        </pc:picChg>
        <pc:picChg chg="add mod">
          <ac:chgData name="Weifeng Xu" userId="e7aed605-a3dd-4d5a-a692-a87037af107b" providerId="ADAL" clId="{7247261D-A2FF-471A-80A9-BB4A487C8F58}" dt="2021-09-17T23:13:41.465" v="515" actId="1076"/>
          <ac:picMkLst>
            <pc:docMk/>
            <pc:sldMk cId="2786049674" sldId="263"/>
            <ac:picMk id="9" creationId="{46B8DE34-8DF2-42B5-92ED-C633E7F17B16}"/>
          </ac:picMkLst>
        </pc:picChg>
      </pc:sldChg>
      <pc:sldChg chg="addSp modSp new mod">
        <pc:chgData name="Weifeng Xu" userId="e7aed605-a3dd-4d5a-a692-a87037af107b" providerId="ADAL" clId="{7247261D-A2FF-471A-80A9-BB4A487C8F58}" dt="2021-09-18T00:36:13.742" v="795" actId="20577"/>
        <pc:sldMkLst>
          <pc:docMk/>
          <pc:sldMk cId="2103918486" sldId="264"/>
        </pc:sldMkLst>
        <pc:spChg chg="mod">
          <ac:chgData name="Weifeng Xu" userId="e7aed605-a3dd-4d5a-a692-a87037af107b" providerId="ADAL" clId="{7247261D-A2FF-471A-80A9-BB4A487C8F58}" dt="2021-09-17T23:18:29.414" v="608" actId="20577"/>
          <ac:spMkLst>
            <pc:docMk/>
            <pc:sldMk cId="2103918486" sldId="264"/>
            <ac:spMk id="2" creationId="{BCCB8C3B-1E3A-43EB-8A0C-BF76B64C0295}"/>
          </ac:spMkLst>
        </pc:spChg>
        <pc:spChg chg="add mod">
          <ac:chgData name="Weifeng Xu" userId="e7aed605-a3dd-4d5a-a692-a87037af107b" providerId="ADAL" clId="{7247261D-A2FF-471A-80A9-BB4A487C8F58}" dt="2021-09-17T23:24:24.568" v="708" actId="6549"/>
          <ac:spMkLst>
            <pc:docMk/>
            <pc:sldMk cId="2103918486" sldId="264"/>
            <ac:spMk id="7" creationId="{1635F381-592C-4447-8EF4-CC33214F8980}"/>
          </ac:spMkLst>
        </pc:spChg>
        <pc:spChg chg="add mod">
          <ac:chgData name="Weifeng Xu" userId="e7aed605-a3dd-4d5a-a692-a87037af107b" providerId="ADAL" clId="{7247261D-A2FF-471A-80A9-BB4A487C8F58}" dt="2021-09-17T23:26:42.768" v="717" actId="1076"/>
          <ac:spMkLst>
            <pc:docMk/>
            <pc:sldMk cId="2103918486" sldId="264"/>
            <ac:spMk id="8" creationId="{115DC333-D188-436D-A2D4-26CD746AEFE7}"/>
          </ac:spMkLst>
        </pc:spChg>
        <pc:spChg chg="add mod">
          <ac:chgData name="Weifeng Xu" userId="e7aed605-a3dd-4d5a-a692-a87037af107b" providerId="ADAL" clId="{7247261D-A2FF-471A-80A9-BB4A487C8F58}" dt="2021-09-18T00:36:13.742" v="795" actId="20577"/>
          <ac:spMkLst>
            <pc:docMk/>
            <pc:sldMk cId="2103918486" sldId="264"/>
            <ac:spMk id="11" creationId="{A1A5B43A-2DD6-4990-AC6C-2C869291E0D3}"/>
          </ac:spMkLst>
        </pc:spChg>
        <pc:picChg chg="add mod modCrop">
          <ac:chgData name="Weifeng Xu" userId="e7aed605-a3dd-4d5a-a692-a87037af107b" providerId="ADAL" clId="{7247261D-A2FF-471A-80A9-BB4A487C8F58}" dt="2021-09-17T23:23:29.516" v="664" actId="1076"/>
          <ac:picMkLst>
            <pc:docMk/>
            <pc:sldMk cId="2103918486" sldId="264"/>
            <ac:picMk id="4" creationId="{00902606-B1BA-4827-81C3-0236B5FC3151}"/>
          </ac:picMkLst>
        </pc:picChg>
        <pc:picChg chg="add mod">
          <ac:chgData name="Weifeng Xu" userId="e7aed605-a3dd-4d5a-a692-a87037af107b" providerId="ADAL" clId="{7247261D-A2FF-471A-80A9-BB4A487C8F58}" dt="2021-09-17T23:23:31.256" v="665" actId="1076"/>
          <ac:picMkLst>
            <pc:docMk/>
            <pc:sldMk cId="2103918486" sldId="264"/>
            <ac:picMk id="6" creationId="{19BB6695-2FDB-4386-A319-D9DA914E4F00}"/>
          </ac:picMkLst>
        </pc:picChg>
        <pc:picChg chg="add mod modCrop">
          <ac:chgData name="Weifeng Xu" userId="e7aed605-a3dd-4d5a-a692-a87037af107b" providerId="ADAL" clId="{7247261D-A2FF-471A-80A9-BB4A487C8F58}" dt="2021-09-17T23:27:28.944" v="791" actId="732"/>
          <ac:picMkLst>
            <pc:docMk/>
            <pc:sldMk cId="2103918486" sldId="264"/>
            <ac:picMk id="10" creationId="{DCBF4881-E2B6-49C8-8DAC-D549B3EAE9A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  <pc:spChg chg="del">
          <ac:chgData name="Weifeng Xu" userId="e7aed605-a3dd-4d5a-a692-a87037af107b" providerId="ADAL" clId="{7247261D-A2FF-471A-80A9-BB4A487C8F58}" dt="2021-09-18T00:43:23.877" v="799" actId="700"/>
          <ac:spMkLst>
            <pc:docMk/>
            <pc:sldMk cId="3445579305" sldId="265"/>
            <ac:spMk id="2" creationId="{3FEA21B2-9DA1-45D9-9603-75386E4F2EE6}"/>
          </ac:spMkLst>
        </pc:spChg>
        <pc:spChg chg="add del">
          <ac:chgData name="Weifeng Xu" userId="e7aed605-a3dd-4d5a-a692-a87037af107b" providerId="ADAL" clId="{7247261D-A2FF-471A-80A9-BB4A487C8F58}" dt="2021-09-18T00:43:44.987" v="802" actId="22"/>
          <ac:spMkLst>
            <pc:docMk/>
            <pc:sldMk cId="3445579305" sldId="265"/>
            <ac:spMk id="6" creationId="{289D86AF-BD16-4BF1-A4F9-D19B6666FE57}"/>
          </ac:spMkLst>
        </pc:spChg>
        <pc:spChg chg="add mod ord">
          <ac:chgData name="Weifeng Xu" userId="e7aed605-a3dd-4d5a-a692-a87037af107b" providerId="ADAL" clId="{7247261D-A2FF-471A-80A9-BB4A487C8F58}" dt="2021-09-18T00:43:50.355" v="804"/>
          <ac:spMkLst>
            <pc:docMk/>
            <pc:sldMk cId="3445579305" sldId="265"/>
            <ac:spMk id="7" creationId="{33C046B8-CAAA-4664-8DD1-B9CBD3BF422F}"/>
          </ac:spMkLst>
        </pc:spChg>
        <pc:picChg chg="add mod">
          <ac:chgData name="Weifeng Xu" userId="e7aed605-a3dd-4d5a-a692-a87037af107b" providerId="ADAL" clId="{7247261D-A2FF-471A-80A9-BB4A487C8F58}" dt="2021-09-18T00:43:56.372" v="805" actId="1076"/>
          <ac:picMkLst>
            <pc:docMk/>
            <pc:sldMk cId="3445579305" sldId="265"/>
            <ac:picMk id="4" creationId="{B66E3611-D2EE-46F5-9B48-CEF5609B261E}"/>
          </ac:picMkLst>
        </pc:picChg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  <pc:spChg chg="mod">
          <ac:chgData name="Weifeng Xu" userId="e7aed605-a3dd-4d5a-a692-a87037af107b" providerId="ADAL" clId="{7247261D-A2FF-471A-80A9-BB4A487C8F58}" dt="2021-09-18T00:48:41.394" v="807"/>
          <ac:spMkLst>
            <pc:docMk/>
            <pc:sldMk cId="3385985023" sldId="266"/>
            <ac:spMk id="2" creationId="{732B926A-48FF-4A7A-9DF6-EE9BAC5ED13C}"/>
          </ac:spMkLst>
        </pc:spChg>
        <pc:spChg chg="add mod">
          <ac:chgData name="Weifeng Xu" userId="e7aed605-a3dd-4d5a-a692-a87037af107b" providerId="ADAL" clId="{7247261D-A2FF-471A-80A9-BB4A487C8F58}" dt="2021-09-18T01:01:24.905" v="914" actId="20577"/>
          <ac:spMkLst>
            <pc:docMk/>
            <pc:sldMk cId="3385985023" sldId="266"/>
            <ac:spMk id="5" creationId="{09DF3B68-9D88-45FE-AEC1-B70C924D3863}"/>
          </ac:spMkLst>
        </pc:spChg>
        <pc:picChg chg="add mod">
          <ac:chgData name="Weifeng Xu" userId="e7aed605-a3dd-4d5a-a692-a87037af107b" providerId="ADAL" clId="{7247261D-A2FF-471A-80A9-BB4A487C8F58}" dt="2021-09-18T00:59:39.175" v="809" actId="1076"/>
          <ac:picMkLst>
            <pc:docMk/>
            <pc:sldMk cId="3385985023" sldId="266"/>
            <ac:picMk id="4" creationId="{D8C4EFCD-50A8-4879-BF91-81E6FE197D9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15:45:43.791" v="4906" actId="1076"/>
        <pc:sldMkLst>
          <pc:docMk/>
          <pc:sldMk cId="3541695161" sldId="267"/>
        </pc:sldMkLst>
        <pc:spChg chg="del mod">
          <ac:chgData name="Weifeng Xu" userId="e7aed605-a3dd-4d5a-a692-a87037af107b" providerId="ADAL" clId="{7247261D-A2FF-471A-80A9-BB4A487C8F58}" dt="2021-09-26T15:45:37.084" v="4905" actId="700"/>
          <ac:spMkLst>
            <pc:docMk/>
            <pc:sldMk cId="3541695161" sldId="267"/>
            <ac:spMk id="2" creationId="{59D9D1CF-8407-452F-A1A8-4B07355D1FA0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3" creationId="{35831B59-1EF2-4AC9-B3F0-800ADC43B691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5" creationId="{5FB44283-C500-4A3F-ABDA-A6DB5D0453F2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6" creationId="{543E99D8-99A5-4416-9D12-60103BB58E12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7" creationId="{DD827C71-4D80-424A-BC90-64390B1D4174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8" creationId="{93CA426E-B15E-451F-88BA-BDE36A6A8FA5}"/>
          </ac:spMkLst>
        </pc:spChg>
        <pc:spChg chg="add del mod">
          <ac:chgData name="Weifeng Xu" userId="e7aed605-a3dd-4d5a-a692-a87037af107b" providerId="ADAL" clId="{7247261D-A2FF-471A-80A9-BB4A487C8F58}" dt="2021-09-18T01:25:04.411" v="1103"/>
          <ac:spMkLst>
            <pc:docMk/>
            <pc:sldMk cId="3541695161" sldId="267"/>
            <ac:spMk id="9" creationId="{24DD395C-F6A5-4F76-AB4D-1985452B032A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10" creationId="{E01E03CE-2947-4B19-99D8-068AF3FFAAD8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11" creationId="{20D1443B-5EF2-4C03-A4F2-29C01F74C02F}"/>
          </ac:spMkLst>
        </pc:spChg>
        <pc:picChg chg="add mod">
          <ac:chgData name="Weifeng Xu" userId="e7aed605-a3dd-4d5a-a692-a87037af107b" providerId="ADAL" clId="{7247261D-A2FF-471A-80A9-BB4A487C8F58}" dt="2021-09-26T15:45:43.791" v="4906" actId="1076"/>
          <ac:picMkLst>
            <pc:docMk/>
            <pc:sldMk cId="3541695161" sldId="267"/>
            <ac:picMk id="4" creationId="{9BAD67D6-758C-400F-A6C1-B4EF27010E18}"/>
          </ac:picMkLst>
        </pc:picChg>
        <pc:cxnChg chg="add mod">
          <ac:chgData name="Weifeng Xu" userId="e7aed605-a3dd-4d5a-a692-a87037af107b" providerId="ADAL" clId="{7247261D-A2FF-471A-80A9-BB4A487C8F58}" dt="2021-09-26T15:45:43.791" v="4906" actId="1076"/>
          <ac:cxnSpMkLst>
            <pc:docMk/>
            <pc:sldMk cId="3541695161" sldId="267"/>
            <ac:cxnSpMk id="12" creationId="{A4CD601A-C53B-4765-ABD6-2E2889E7AAE5}"/>
          </ac:cxnSpMkLst>
        </pc:cxnChg>
      </pc:sldChg>
      <pc:sldChg chg="addSp delSp modSp new mod modClrScheme chgLayout">
        <pc:chgData name="Weifeng Xu" userId="e7aed605-a3dd-4d5a-a692-a87037af107b" providerId="ADAL" clId="{7247261D-A2FF-471A-80A9-BB4A487C8F58}" dt="2021-09-18T18:45:36.617" v="2924" actId="20577"/>
        <pc:sldMkLst>
          <pc:docMk/>
          <pc:sldMk cId="3751870085" sldId="268"/>
        </pc:sldMkLst>
        <pc:spChg chg="del">
          <ac:chgData name="Weifeng Xu" userId="e7aed605-a3dd-4d5a-a692-a87037af107b" providerId="ADAL" clId="{7247261D-A2FF-471A-80A9-BB4A487C8F58}" dt="2021-09-18T01:37:39.669" v="1144" actId="700"/>
          <ac:spMkLst>
            <pc:docMk/>
            <pc:sldMk cId="3751870085" sldId="268"/>
            <ac:spMk id="2" creationId="{0B7F2BA9-5C1F-4C00-A019-08B29A35E3C1}"/>
          </ac:spMkLst>
        </pc:spChg>
        <pc:spChg chg="add mod ord">
          <ac:chgData name="Weifeng Xu" userId="e7aed605-a3dd-4d5a-a692-a87037af107b" providerId="ADAL" clId="{7247261D-A2FF-471A-80A9-BB4A487C8F58}" dt="2021-09-18T18:45:36.617" v="2924" actId="20577"/>
          <ac:spMkLst>
            <pc:docMk/>
            <pc:sldMk cId="3751870085" sldId="268"/>
            <ac:spMk id="2" creationId="{67F88200-6412-4BBA-80C9-011842493A1E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6" creationId="{1887B944-CD3A-431A-B3F5-728465A8F422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7" creationId="{6911A609-95C3-41C5-B96E-C0BE1A9E48A0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8" creationId="{B990185E-7FC4-4DEF-B3DA-A6901380D4D1}"/>
          </ac:spMkLst>
        </pc:spChg>
        <pc:picChg chg="add del mod">
          <ac:chgData name="Weifeng Xu" userId="e7aed605-a3dd-4d5a-a692-a87037af107b" providerId="ADAL" clId="{7247261D-A2FF-471A-80A9-BB4A487C8F58}" dt="2021-09-18T02:55:43.160" v="1518" actId="478"/>
          <ac:picMkLst>
            <pc:docMk/>
            <pc:sldMk cId="3751870085" sldId="268"/>
            <ac:picMk id="4" creationId="{1C49E6AB-42AF-4395-BBE9-F8AFEDC45A7E}"/>
          </ac:picMkLst>
        </pc:picChg>
        <pc:picChg chg="add del mod">
          <ac:chgData name="Weifeng Xu" userId="e7aed605-a3dd-4d5a-a692-a87037af107b" providerId="ADAL" clId="{7247261D-A2FF-471A-80A9-BB4A487C8F58}" dt="2021-09-18T02:55:42.376" v="1517" actId="478"/>
          <ac:picMkLst>
            <pc:docMk/>
            <pc:sldMk cId="3751870085" sldId="268"/>
            <ac:picMk id="5" creationId="{E0409D09-EC34-406B-AE79-2AA10B40368A}"/>
          </ac:picMkLst>
        </pc:picChg>
        <pc:picChg chg="add mod">
          <ac:chgData name="Weifeng Xu" userId="e7aed605-a3dd-4d5a-a692-a87037af107b" providerId="ADAL" clId="{7247261D-A2FF-471A-80A9-BB4A487C8F58}" dt="2021-09-18T18:45:05.568" v="2863" actId="1076"/>
          <ac:picMkLst>
            <pc:docMk/>
            <pc:sldMk cId="3751870085" sldId="268"/>
            <ac:picMk id="10" creationId="{64B43C4A-D962-47A2-94FA-84B62A0A1A87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9:13.926" v="2948" actId="20577"/>
        <pc:sldMkLst>
          <pc:docMk/>
          <pc:sldMk cId="3218174854" sldId="269"/>
        </pc:sldMkLst>
        <pc:spChg chg="add mod">
          <ac:chgData name="Weifeng Xu" userId="e7aed605-a3dd-4d5a-a692-a87037af107b" providerId="ADAL" clId="{7247261D-A2FF-471A-80A9-BB4A487C8F58}" dt="2021-09-18T18:49:13.926" v="2948" actId="20577"/>
          <ac:spMkLst>
            <pc:docMk/>
            <pc:sldMk cId="3218174854" sldId="269"/>
            <ac:spMk id="8" creationId="{92010671-8B26-47E5-9582-70671F87D620}"/>
          </ac:spMkLst>
        </pc:spChg>
        <pc:spChg chg="add mod">
          <ac:chgData name="Weifeng Xu" userId="e7aed605-a3dd-4d5a-a692-a87037af107b" providerId="ADAL" clId="{7247261D-A2FF-471A-80A9-BB4A487C8F58}" dt="2021-09-18T03:00:17.001" v="1552" actId="20577"/>
          <ac:spMkLst>
            <pc:docMk/>
            <pc:sldMk cId="3218174854" sldId="269"/>
            <ac:spMk id="9" creationId="{BC852948-1E29-4391-8EB1-DB2264D15574}"/>
          </ac:spMkLst>
        </pc:spChg>
        <pc:spChg chg="add del mod">
          <ac:chgData name="Weifeng Xu" userId="e7aed605-a3dd-4d5a-a692-a87037af107b" providerId="ADAL" clId="{7247261D-A2FF-471A-80A9-BB4A487C8F58}" dt="2021-09-18T02:58:08.434" v="1530" actId="21"/>
          <ac:spMkLst>
            <pc:docMk/>
            <pc:sldMk cId="3218174854" sldId="269"/>
            <ac:spMk id="10" creationId="{CF10B138-EE8A-48FD-B848-FD9534A42AB1}"/>
          </ac:spMkLst>
        </pc:spChg>
        <pc:spChg chg="add mod">
          <ac:chgData name="Weifeng Xu" userId="e7aed605-a3dd-4d5a-a692-a87037af107b" providerId="ADAL" clId="{7247261D-A2FF-471A-80A9-BB4A487C8F58}" dt="2021-09-18T04:21:02.611" v="1742" actId="1076"/>
          <ac:spMkLst>
            <pc:docMk/>
            <pc:sldMk cId="3218174854" sldId="269"/>
            <ac:spMk id="13" creationId="{C47F79F0-9994-4F1B-88FA-5AE2BCF0F678}"/>
          </ac:spMkLst>
        </pc:spChg>
        <pc:spChg chg="add mod">
          <ac:chgData name="Weifeng Xu" userId="e7aed605-a3dd-4d5a-a692-a87037af107b" providerId="ADAL" clId="{7247261D-A2FF-471A-80A9-BB4A487C8F58}" dt="2021-09-18T03:01:16.530" v="1662" actId="20577"/>
          <ac:spMkLst>
            <pc:docMk/>
            <pc:sldMk cId="3218174854" sldId="269"/>
            <ac:spMk id="14" creationId="{BE1F501A-8613-452E-AC82-12F5B89D016C}"/>
          </ac:spMkLst>
        </pc:spChg>
        <pc:picChg chg="add del mod">
          <ac:chgData name="Weifeng Xu" userId="e7aed605-a3dd-4d5a-a692-a87037af107b" providerId="ADAL" clId="{7247261D-A2FF-471A-80A9-BB4A487C8F58}" dt="2021-09-18T02:23:31.019" v="1328" actId="478"/>
          <ac:picMkLst>
            <pc:docMk/>
            <pc:sldMk cId="3218174854" sldId="269"/>
            <ac:picMk id="3" creationId="{5E691A4E-C4C1-4560-8B61-6E329C2D997B}"/>
          </ac:picMkLst>
        </pc:picChg>
        <pc:picChg chg="add del mod">
          <ac:chgData name="Weifeng Xu" userId="e7aed605-a3dd-4d5a-a692-a87037af107b" providerId="ADAL" clId="{7247261D-A2FF-471A-80A9-BB4A487C8F58}" dt="2021-09-18T02:57:56.149" v="1529" actId="478"/>
          <ac:picMkLst>
            <pc:docMk/>
            <pc:sldMk cId="3218174854" sldId="269"/>
            <ac:picMk id="5" creationId="{F8EE103D-E57F-42B0-B5CA-3FB597C316D3}"/>
          </ac:picMkLst>
        </pc:picChg>
        <pc:picChg chg="add del mod">
          <ac:chgData name="Weifeng Xu" userId="e7aed605-a3dd-4d5a-a692-a87037af107b" providerId="ADAL" clId="{7247261D-A2FF-471A-80A9-BB4A487C8F58}" dt="2021-09-18T04:20:57.074" v="1738" actId="478"/>
          <ac:picMkLst>
            <pc:docMk/>
            <pc:sldMk cId="3218174854" sldId="269"/>
            <ac:picMk id="7" creationId="{04EC0088-995B-4DCC-B64A-AEF3779B44AA}"/>
          </ac:picMkLst>
        </pc:picChg>
        <pc:picChg chg="add mod">
          <ac:chgData name="Weifeng Xu" userId="e7aed605-a3dd-4d5a-a692-a87037af107b" providerId="ADAL" clId="{7247261D-A2FF-471A-80A9-BB4A487C8F58}" dt="2021-09-18T02:59:57.714" v="1534" actId="1076"/>
          <ac:picMkLst>
            <pc:docMk/>
            <pc:sldMk cId="3218174854" sldId="269"/>
            <ac:picMk id="12" creationId="{93543EE8-A078-4FC3-ADC5-DBE81A4E038C}"/>
          </ac:picMkLst>
        </pc:picChg>
        <pc:picChg chg="add mod">
          <ac:chgData name="Weifeng Xu" userId="e7aed605-a3dd-4d5a-a692-a87037af107b" providerId="ADAL" clId="{7247261D-A2FF-471A-80A9-BB4A487C8F58}" dt="2021-09-18T04:21:00.205" v="1740" actId="1076"/>
          <ac:picMkLst>
            <pc:docMk/>
            <pc:sldMk cId="3218174854" sldId="269"/>
            <ac:picMk id="16" creationId="{0231302E-D591-478B-A470-014A921604EB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26T15:48:35.993" v="5002" actId="20577"/>
        <pc:sldMkLst>
          <pc:docMk/>
          <pc:sldMk cId="2934401551" sldId="270"/>
        </pc:sldMkLst>
        <pc:spChg chg="mod">
          <ac:chgData name="Weifeng Xu" userId="e7aed605-a3dd-4d5a-a692-a87037af107b" providerId="ADAL" clId="{7247261D-A2FF-471A-80A9-BB4A487C8F58}" dt="2021-09-26T15:48:35.993" v="5002" actId="20577"/>
          <ac:spMkLst>
            <pc:docMk/>
            <pc:sldMk cId="2934401551" sldId="270"/>
            <ac:spMk id="2" creationId="{7B6D262E-D3CE-41FB-A95E-D05E94926F08}"/>
          </ac:spMkLst>
        </pc:spChg>
        <pc:spChg chg="add mod">
          <ac:chgData name="Weifeng Xu" userId="e7aed605-a3dd-4d5a-a692-a87037af107b" providerId="ADAL" clId="{7247261D-A2FF-471A-80A9-BB4A487C8F58}" dt="2021-09-26T15:48:02.649" v="4992" actId="1076"/>
          <ac:spMkLst>
            <pc:docMk/>
            <pc:sldMk cId="2934401551" sldId="270"/>
            <ac:spMk id="8" creationId="{C7E6FAB9-87C7-45E0-9B36-660C30464E64}"/>
          </ac:spMkLst>
        </pc:spChg>
        <pc:graphicFrameChg chg="add del mod modGraphic">
          <ac:chgData name="Weifeng Xu" userId="e7aed605-a3dd-4d5a-a692-a87037af107b" providerId="ADAL" clId="{7247261D-A2FF-471A-80A9-BB4A487C8F58}" dt="2021-09-26T15:45:48.285" v="4907" actId="478"/>
          <ac:graphicFrameMkLst>
            <pc:docMk/>
            <pc:sldMk cId="2934401551" sldId="270"/>
            <ac:graphicFrameMk id="7" creationId="{7C585923-7771-4A0C-A288-2BB31EE61270}"/>
          </ac:graphicFrameMkLst>
        </pc:graphicFrameChg>
        <pc:picChg chg="add del">
          <ac:chgData name="Weifeng Xu" userId="e7aed605-a3dd-4d5a-a692-a87037af107b" providerId="ADAL" clId="{7247261D-A2FF-471A-80A9-BB4A487C8F58}" dt="2021-09-18T01:59:00.204" v="1277" actId="22"/>
          <ac:picMkLst>
            <pc:docMk/>
            <pc:sldMk cId="2934401551" sldId="270"/>
            <ac:picMk id="4" creationId="{1EFBB16E-BBEA-4407-89D5-B055815F0BD3}"/>
          </ac:picMkLst>
        </pc:picChg>
        <pc:picChg chg="add del mod">
          <ac:chgData name="Weifeng Xu" userId="e7aed605-a3dd-4d5a-a692-a87037af107b" providerId="ADAL" clId="{7247261D-A2FF-471A-80A9-BB4A487C8F58}" dt="2021-09-26T15:40:39.458" v="4878" actId="478"/>
          <ac:picMkLst>
            <pc:docMk/>
            <pc:sldMk cId="2934401551" sldId="270"/>
            <ac:picMk id="5" creationId="{E6624F72-4E43-42AF-8DC5-9BF03A9902E6}"/>
          </ac:picMkLst>
        </pc:picChg>
        <pc:picChg chg="add mod">
          <ac:chgData name="Weifeng Xu" userId="e7aed605-a3dd-4d5a-a692-a87037af107b" providerId="ADAL" clId="{7247261D-A2FF-471A-80A9-BB4A487C8F58}" dt="2021-09-26T15:46:42.209" v="4987" actId="1076"/>
          <ac:picMkLst>
            <pc:docMk/>
            <pc:sldMk cId="2934401551" sldId="270"/>
            <ac:picMk id="6" creationId="{FE6F9D61-D1F3-4E12-A9FA-EB94A8C4A006}"/>
          </ac:picMkLst>
        </pc:picChg>
        <pc:cxnChg chg="add mod">
          <ac:chgData name="Weifeng Xu" userId="e7aed605-a3dd-4d5a-a692-a87037af107b" providerId="ADAL" clId="{7247261D-A2FF-471A-80A9-BB4A487C8F58}" dt="2021-09-26T15:48:09.542" v="4994" actId="13822"/>
          <ac:cxnSpMkLst>
            <pc:docMk/>
            <pc:sldMk cId="2934401551" sldId="270"/>
            <ac:cxnSpMk id="9" creationId="{166B57E5-F2D4-4BCA-A11B-1D53B9CF6B79}"/>
          </ac:cxnSpMkLst>
        </pc:cxnChg>
      </pc:sldChg>
      <pc:sldChg chg="addSp modSp new mod">
        <pc:chgData name="Weifeng Xu" userId="e7aed605-a3dd-4d5a-a692-a87037af107b" providerId="ADAL" clId="{7247261D-A2FF-471A-80A9-BB4A487C8F58}" dt="2021-09-18T02:58:13.137" v="1532" actId="1076"/>
        <pc:sldMkLst>
          <pc:docMk/>
          <pc:sldMk cId="3273481276" sldId="271"/>
        </pc:sldMkLst>
        <pc:spChg chg="add mod">
          <ac:chgData name="Weifeng Xu" userId="e7aed605-a3dd-4d5a-a692-a87037af107b" providerId="ADAL" clId="{7247261D-A2FF-471A-80A9-BB4A487C8F58}" dt="2021-09-18T02:58:13.137" v="1532" actId="1076"/>
          <ac:spMkLst>
            <pc:docMk/>
            <pc:sldMk cId="3273481276" sldId="271"/>
            <ac:spMk id="4" creationId="{0011FF5E-F471-4610-8B47-B4E263835EF0}"/>
          </ac:spMkLst>
        </pc:spChg>
        <pc:picChg chg="add mod">
          <ac:chgData name="Weifeng Xu" userId="e7aed605-a3dd-4d5a-a692-a87037af107b" providerId="ADAL" clId="{7247261D-A2FF-471A-80A9-BB4A487C8F58}" dt="2021-09-18T02:57:47.123" v="1528" actId="14100"/>
          <ac:picMkLst>
            <pc:docMk/>
            <pc:sldMk cId="3273481276" sldId="271"/>
            <ac:picMk id="3" creationId="{D7675EBA-3967-45BF-999D-2210A689650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4:00:33.271" v="2127" actId="108"/>
        <pc:sldMkLst>
          <pc:docMk/>
          <pc:sldMk cId="3525629476" sldId="272"/>
        </pc:sldMkLst>
        <pc:spChg chg="add mod ord">
          <ac:chgData name="Weifeng Xu" userId="e7aed605-a3dd-4d5a-a692-a87037af107b" providerId="ADAL" clId="{7247261D-A2FF-471A-80A9-BB4A487C8F58}" dt="2021-09-18T14:00:33.271" v="2127" actId="108"/>
          <ac:spMkLst>
            <pc:docMk/>
            <pc:sldMk cId="3525629476" sldId="272"/>
            <ac:spMk id="6" creationId="{684804B5-6F2A-4AAB-AE00-1DE55D62CB1C}"/>
          </ac:spMkLst>
        </pc:sp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3" creationId="{00B8415B-EFE3-471B-BDC1-4C82ABEC148C}"/>
          </ac:picMkLst>
        </pc:pic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5" creationId="{C51DFF33-7382-42C7-A106-B889CA981AB2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04:11:12.308" v="1715" actId="1076"/>
        <pc:sldMkLst>
          <pc:docMk/>
          <pc:sldMk cId="2480505061" sldId="273"/>
        </pc:sldMkLst>
        <pc:spChg chg="mod">
          <ac:chgData name="Weifeng Xu" userId="e7aed605-a3dd-4d5a-a692-a87037af107b" providerId="ADAL" clId="{7247261D-A2FF-471A-80A9-BB4A487C8F58}" dt="2021-09-18T03:33:28.829" v="1685"/>
          <ac:spMkLst>
            <pc:docMk/>
            <pc:sldMk cId="2480505061" sldId="273"/>
            <ac:spMk id="2" creationId="{D53AD073-E2D9-47F3-8C19-662777BA8938}"/>
          </ac:spMkLst>
        </pc:spChg>
        <pc:picChg chg="add del mod">
          <ac:chgData name="Weifeng Xu" userId="e7aed605-a3dd-4d5a-a692-a87037af107b" providerId="ADAL" clId="{7247261D-A2FF-471A-80A9-BB4A487C8F58}" dt="2021-09-18T03:31:20.762" v="1682" actId="478"/>
          <ac:picMkLst>
            <pc:docMk/>
            <pc:sldMk cId="2480505061" sldId="273"/>
            <ac:picMk id="4" creationId="{1347D2E1-2E61-4F90-BEE2-AA1299C8F82A}"/>
          </ac:picMkLst>
        </pc:picChg>
        <pc:picChg chg="add mod">
          <ac:chgData name="Weifeng Xu" userId="e7aed605-a3dd-4d5a-a692-a87037af107b" providerId="ADAL" clId="{7247261D-A2FF-471A-80A9-BB4A487C8F58}" dt="2021-09-18T03:33:19.368" v="1684" actId="1076"/>
          <ac:picMkLst>
            <pc:docMk/>
            <pc:sldMk cId="2480505061" sldId="273"/>
            <ac:picMk id="6" creationId="{419F00DA-AD78-4114-B0D2-BE9596AF9131}"/>
          </ac:picMkLst>
        </pc:picChg>
        <pc:picChg chg="add mod">
          <ac:chgData name="Weifeng Xu" userId="e7aed605-a3dd-4d5a-a692-a87037af107b" providerId="ADAL" clId="{7247261D-A2FF-471A-80A9-BB4A487C8F58}" dt="2021-09-18T04:11:12.308" v="1715" actId="1076"/>
          <ac:picMkLst>
            <pc:docMk/>
            <pc:sldMk cId="2480505061" sldId="273"/>
            <ac:picMk id="8" creationId="{D5B9CE57-AE82-4AF8-82FE-4D3232EDEB04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  <pc:spChg chg="mod">
          <ac:chgData name="Weifeng Xu" userId="e7aed605-a3dd-4d5a-a692-a87037af107b" providerId="ADAL" clId="{7247261D-A2FF-471A-80A9-BB4A487C8F58}" dt="2021-09-18T03:36:49.316" v="1701" actId="20577"/>
          <ac:spMkLst>
            <pc:docMk/>
            <pc:sldMk cId="154861010" sldId="274"/>
            <ac:spMk id="2" creationId="{B49F6CAE-E015-44B0-9665-E4BCD4AB3FC8}"/>
          </ac:spMkLst>
        </pc:spChg>
        <pc:picChg chg="add mod">
          <ac:chgData name="Weifeng Xu" userId="e7aed605-a3dd-4d5a-a692-a87037af107b" providerId="ADAL" clId="{7247261D-A2FF-471A-80A9-BB4A487C8F58}" dt="2021-09-18T03:36:38.823" v="1688" actId="1076"/>
          <ac:picMkLst>
            <pc:docMk/>
            <pc:sldMk cId="154861010" sldId="274"/>
            <ac:picMk id="4" creationId="{01A05444-11AA-42A7-953B-583E730132DC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  <pc:spChg chg="mod">
          <ac:chgData name="Weifeng Xu" userId="e7aed605-a3dd-4d5a-a692-a87037af107b" providerId="ADAL" clId="{7247261D-A2FF-471A-80A9-BB4A487C8F58}" dt="2021-09-18T03:40:09.336" v="1713" actId="20577"/>
          <ac:spMkLst>
            <pc:docMk/>
            <pc:sldMk cId="942621133" sldId="275"/>
            <ac:spMk id="2" creationId="{AE4C43A2-09BF-4FBA-9DA2-F9BCD90B7A18}"/>
          </ac:spMkLst>
        </pc:spChg>
        <pc:picChg chg="add mod">
          <ac:chgData name="Weifeng Xu" userId="e7aed605-a3dd-4d5a-a692-a87037af107b" providerId="ADAL" clId="{7247261D-A2FF-471A-80A9-BB4A487C8F58}" dt="2021-09-18T03:39:56.199" v="1704" actId="1076"/>
          <ac:picMkLst>
            <pc:docMk/>
            <pc:sldMk cId="942621133" sldId="275"/>
            <ac:picMk id="4" creationId="{5587226C-D6B0-4C83-BA36-157260D0FB61}"/>
          </ac:picMkLst>
        </pc:picChg>
      </pc:sldChg>
      <pc:sldChg chg="addSp modSp new mod">
        <pc:chgData name="Weifeng Xu" userId="e7aed605-a3dd-4d5a-a692-a87037af107b" providerId="ADAL" clId="{7247261D-A2FF-471A-80A9-BB4A487C8F58}" dt="2021-09-26T20:23:24.966" v="5335" actId="6549"/>
        <pc:sldMkLst>
          <pc:docMk/>
          <pc:sldMk cId="4219057759" sldId="276"/>
        </pc:sldMkLst>
        <pc:spChg chg="mod">
          <ac:chgData name="Weifeng Xu" userId="e7aed605-a3dd-4d5a-a692-a87037af107b" providerId="ADAL" clId="{7247261D-A2FF-471A-80A9-BB4A487C8F58}" dt="2021-09-26T20:23:24.966" v="5335" actId="6549"/>
          <ac:spMkLst>
            <pc:docMk/>
            <pc:sldMk cId="4219057759" sldId="276"/>
            <ac:spMk id="2" creationId="{B229A2B7-F188-4346-9A82-E52CA65B1356}"/>
          </ac:spMkLst>
        </pc:spChg>
        <pc:picChg chg="add mod">
          <ac:chgData name="Weifeng Xu" userId="e7aed605-a3dd-4d5a-a692-a87037af107b" providerId="ADAL" clId="{7247261D-A2FF-471A-80A9-BB4A487C8F58}" dt="2021-09-18T04:24:48.222" v="1748" actId="1076"/>
          <ac:picMkLst>
            <pc:docMk/>
            <pc:sldMk cId="4219057759" sldId="276"/>
            <ac:picMk id="4" creationId="{DDE23CC5-6420-4B36-B4BF-488071957314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  <pc:spChg chg="del">
          <ac:chgData name="Weifeng Xu" userId="e7aed605-a3dd-4d5a-a692-a87037af107b" providerId="ADAL" clId="{7247261D-A2FF-471A-80A9-BB4A487C8F58}" dt="2021-09-18T13:00:45.340" v="1749" actId="700"/>
          <ac:spMkLst>
            <pc:docMk/>
            <pc:sldMk cId="2596814656" sldId="277"/>
            <ac:spMk id="2" creationId="{96F869E3-9278-4C6B-9B7F-4FF50AD3559E}"/>
          </ac:spMkLst>
        </pc:spChg>
        <pc:spChg chg="add mod">
          <ac:chgData name="Weifeng Xu" userId="e7aed605-a3dd-4d5a-a692-a87037af107b" providerId="ADAL" clId="{7247261D-A2FF-471A-80A9-BB4A487C8F58}" dt="2021-09-18T13:06:50.466" v="1777" actId="1076"/>
          <ac:spMkLst>
            <pc:docMk/>
            <pc:sldMk cId="2596814656" sldId="277"/>
            <ac:spMk id="5" creationId="{B8305DA0-C683-48B3-AE05-6B0C4C66179F}"/>
          </ac:spMkLst>
        </pc:spChg>
        <pc:picChg chg="add mod">
          <ac:chgData name="Weifeng Xu" userId="e7aed605-a3dd-4d5a-a692-a87037af107b" providerId="ADAL" clId="{7247261D-A2FF-471A-80A9-BB4A487C8F58}" dt="2021-09-18T13:06:50.466" v="1777" actId="1076"/>
          <ac:picMkLst>
            <pc:docMk/>
            <pc:sldMk cId="2596814656" sldId="277"/>
            <ac:picMk id="4" creationId="{3722C361-DDA8-4A97-8E57-136F80E7A1A9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20:24:08.621" v="5395" actId="20577"/>
        <pc:sldMkLst>
          <pc:docMk/>
          <pc:sldMk cId="2845471971" sldId="278"/>
        </pc:sldMkLst>
        <pc:spChg chg="add mod">
          <ac:chgData name="Weifeng Xu" userId="e7aed605-a3dd-4d5a-a692-a87037af107b" providerId="ADAL" clId="{7247261D-A2FF-471A-80A9-BB4A487C8F58}" dt="2021-09-26T20:24:08.621" v="5395" actId="20577"/>
          <ac:spMkLst>
            <pc:docMk/>
            <pc:sldMk cId="2845471971" sldId="278"/>
            <ac:spMk id="2" creationId="{16D9C977-E304-4CD8-B9AF-358E9787FB78}"/>
          </ac:spMkLst>
        </pc:spChg>
        <pc:picChg chg="add del mod">
          <ac:chgData name="Weifeng Xu" userId="e7aed605-a3dd-4d5a-a692-a87037af107b" providerId="ADAL" clId="{7247261D-A2FF-471A-80A9-BB4A487C8F58}" dt="2021-09-18T13:29:54.945" v="1998" actId="478"/>
          <ac:picMkLst>
            <pc:docMk/>
            <pc:sldMk cId="2845471971" sldId="278"/>
            <ac:picMk id="4" creationId="{20E93A3C-66D8-4600-B9A9-614EF64ACF4D}"/>
          </ac:picMkLst>
        </pc:picChg>
        <pc:picChg chg="add mod">
          <ac:chgData name="Weifeng Xu" userId="e7aed605-a3dd-4d5a-a692-a87037af107b" providerId="ADAL" clId="{7247261D-A2FF-471A-80A9-BB4A487C8F58}" dt="2021-09-18T13:27:49.761" v="1993" actId="1076"/>
          <ac:picMkLst>
            <pc:docMk/>
            <pc:sldMk cId="2845471971" sldId="278"/>
            <ac:picMk id="5" creationId="{007D78A8-8DAF-4860-BFFA-10793F3E9701}"/>
          </ac:picMkLst>
        </pc:picChg>
        <pc:picChg chg="add mod">
          <ac:chgData name="Weifeng Xu" userId="e7aed605-a3dd-4d5a-a692-a87037af107b" providerId="ADAL" clId="{7247261D-A2FF-471A-80A9-BB4A487C8F58}" dt="2021-09-18T13:29:59.399" v="2002" actId="1076"/>
          <ac:picMkLst>
            <pc:docMk/>
            <pc:sldMk cId="2845471971" sldId="278"/>
            <ac:picMk id="7" creationId="{0A7DFFD9-65CD-40AB-8823-ACC36E10A06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20:23:32.014" v="5343" actId="20577"/>
        <pc:sldMkLst>
          <pc:docMk/>
          <pc:sldMk cId="1348067381" sldId="279"/>
        </pc:sldMkLst>
        <pc:spChg chg="add mod ord">
          <ac:chgData name="Weifeng Xu" userId="e7aed605-a3dd-4d5a-a692-a87037af107b" providerId="ADAL" clId="{7247261D-A2FF-471A-80A9-BB4A487C8F58}" dt="2021-09-26T20:23:32.014" v="5343" actId="20577"/>
          <ac:spMkLst>
            <pc:docMk/>
            <pc:sldMk cId="1348067381" sldId="279"/>
            <ac:spMk id="2" creationId="{320BEE83-314D-497F-8833-28ED0BF41F9A}"/>
          </ac:spMkLst>
        </pc:spChg>
        <pc:spChg chg="add del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3" creationId="{C460F00D-003D-467C-9C08-348E8F547D8F}"/>
          </ac:spMkLst>
        </pc:spChg>
        <pc:spChg chg="add mod">
          <ac:chgData name="Weifeng Xu" userId="e7aed605-a3dd-4d5a-a692-a87037af107b" providerId="ADAL" clId="{7247261D-A2FF-471A-80A9-BB4A487C8F58}" dt="2021-09-18T13:11:25.031" v="1860" actId="20577"/>
          <ac:spMkLst>
            <pc:docMk/>
            <pc:sldMk cId="1348067381" sldId="279"/>
            <ac:spMk id="8" creationId="{2EA1F40A-2B83-4A95-A60C-8D0F62A73C35}"/>
          </ac:spMkLst>
        </pc:spChg>
        <pc:picChg chg="add mod">
          <ac:chgData name="Weifeng Xu" userId="e7aed605-a3dd-4d5a-a692-a87037af107b" providerId="ADAL" clId="{7247261D-A2FF-471A-80A9-BB4A487C8F58}" dt="2021-09-18T13:08:31.319" v="1811" actId="14100"/>
          <ac:picMkLst>
            <pc:docMk/>
            <pc:sldMk cId="1348067381" sldId="279"/>
            <ac:picMk id="5" creationId="{DD7B8981-D950-40F8-A42D-FBD162F74D7C}"/>
          </ac:picMkLst>
        </pc:picChg>
        <pc:picChg chg="add mod">
          <ac:chgData name="Weifeng Xu" userId="e7aed605-a3dd-4d5a-a692-a87037af107b" providerId="ADAL" clId="{7247261D-A2FF-471A-80A9-BB4A487C8F58}" dt="2021-09-18T13:10:21.598" v="1814" actId="14100"/>
          <ac:picMkLst>
            <pc:docMk/>
            <pc:sldMk cId="1348067381" sldId="279"/>
            <ac:picMk id="7" creationId="{A935264A-8134-4F5A-B359-3D2FCA56154A}"/>
          </ac:picMkLst>
        </pc:picChg>
      </pc:sldChg>
      <pc:sldChg chg="modSp new mod">
        <pc:chgData name="Weifeng Xu" userId="e7aed605-a3dd-4d5a-a692-a87037af107b" providerId="ADAL" clId="{7247261D-A2FF-471A-80A9-BB4A487C8F58}" dt="2021-09-18T22:39:40.195" v="3828" actId="20577"/>
        <pc:sldMkLst>
          <pc:docMk/>
          <pc:sldMk cId="3551981258" sldId="280"/>
        </pc:sldMkLst>
        <pc:spChg chg="mod">
          <ac:chgData name="Weifeng Xu" userId="e7aed605-a3dd-4d5a-a692-a87037af107b" providerId="ADAL" clId="{7247261D-A2FF-471A-80A9-BB4A487C8F58}" dt="2021-09-18T13:18:31.199" v="1871" actId="20577"/>
          <ac:spMkLst>
            <pc:docMk/>
            <pc:sldMk cId="3551981258" sldId="280"/>
            <ac:spMk id="2" creationId="{2E589AAB-965F-49AA-82BD-1C1C6C8455A6}"/>
          </ac:spMkLst>
        </pc:spChg>
        <pc:spChg chg="mod">
          <ac:chgData name="Weifeng Xu" userId="e7aed605-a3dd-4d5a-a692-a87037af107b" providerId="ADAL" clId="{7247261D-A2FF-471A-80A9-BB4A487C8F58}" dt="2021-09-18T22:39:40.195" v="3828" actId="20577"/>
          <ac:spMkLst>
            <pc:docMk/>
            <pc:sldMk cId="3551981258" sldId="280"/>
            <ac:spMk id="3" creationId="{A3BD65FA-DBDD-46F9-B999-FD87266AA9EF}"/>
          </ac:spMkLst>
        </pc:spChg>
      </pc:sldChg>
      <pc:sldChg chg="addSp modSp new mod">
        <pc:chgData name="Weifeng Xu" userId="e7aed605-a3dd-4d5a-a692-a87037af107b" providerId="ADAL" clId="{7247261D-A2FF-471A-80A9-BB4A487C8F58}" dt="2021-09-26T20:24:04.796" v="5389" actId="20577"/>
        <pc:sldMkLst>
          <pc:docMk/>
          <pc:sldMk cId="684365809" sldId="281"/>
        </pc:sldMkLst>
        <pc:spChg chg="mod">
          <ac:chgData name="Weifeng Xu" userId="e7aed605-a3dd-4d5a-a692-a87037af107b" providerId="ADAL" clId="{7247261D-A2FF-471A-80A9-BB4A487C8F58}" dt="2021-09-26T20:24:04.796" v="5389" actId="20577"/>
          <ac:spMkLst>
            <pc:docMk/>
            <pc:sldMk cId="684365809" sldId="281"/>
            <ac:spMk id="2" creationId="{1711F097-6A34-4166-80D7-ADCEDA96FB88}"/>
          </ac:spMkLst>
        </pc:spChg>
        <pc:picChg chg="add mod">
          <ac:chgData name="Weifeng Xu" userId="e7aed605-a3dd-4d5a-a692-a87037af107b" providerId="ADAL" clId="{7247261D-A2FF-471A-80A9-BB4A487C8F58}" dt="2021-09-18T13:32:09.119" v="2017" actId="1076"/>
          <ac:picMkLst>
            <pc:docMk/>
            <pc:sldMk cId="684365809" sldId="281"/>
            <ac:picMk id="4" creationId="{6F1C0023-127C-46F6-9AEC-1403DCE864F0}"/>
          </ac:picMkLst>
        </pc:picChg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  <pc:spChg chg="del">
          <ac:chgData name="Weifeng Xu" userId="e7aed605-a3dd-4d5a-a692-a87037af107b" providerId="ADAL" clId="{7247261D-A2FF-471A-80A9-BB4A487C8F58}" dt="2021-09-18T13:38:01.950" v="2019" actId="700"/>
          <ac:spMkLst>
            <pc:docMk/>
            <pc:sldMk cId="1302151968" sldId="282"/>
            <ac:spMk id="2" creationId="{8E258E14-A60A-4CB7-AC8C-D9852673298F}"/>
          </ac:spMkLst>
        </pc:spChg>
        <pc:picChg chg="add">
          <ac:chgData name="Weifeng Xu" userId="e7aed605-a3dd-4d5a-a692-a87037af107b" providerId="ADAL" clId="{7247261D-A2FF-471A-80A9-BB4A487C8F58}" dt="2021-09-18T13:38:03.094" v="2020" actId="22"/>
          <ac:picMkLst>
            <pc:docMk/>
            <pc:sldMk cId="1302151968" sldId="282"/>
            <ac:picMk id="4" creationId="{72F7AB5A-172A-479B-A285-2110BA8610DD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26T20:24:19.097" v="5408" actId="20577"/>
        <pc:sldMkLst>
          <pc:docMk/>
          <pc:sldMk cId="770561629" sldId="283"/>
        </pc:sldMkLst>
        <pc:spChg chg="add mod ord">
          <ac:chgData name="Weifeng Xu" userId="e7aed605-a3dd-4d5a-a692-a87037af107b" providerId="ADAL" clId="{7247261D-A2FF-471A-80A9-BB4A487C8F58}" dt="2021-09-26T20:24:19.097" v="5408" actId="20577"/>
          <ac:spMkLst>
            <pc:docMk/>
            <pc:sldMk cId="770561629" sldId="283"/>
            <ac:spMk id="4" creationId="{9C1B24A1-90D8-48D0-A2F6-5FF200F22687}"/>
          </ac:spMkLst>
        </pc:spChg>
        <pc:picChg chg="add mod">
          <ac:chgData name="Weifeng Xu" userId="e7aed605-a3dd-4d5a-a692-a87037af107b" providerId="ADAL" clId="{7247261D-A2FF-471A-80A9-BB4A487C8F58}" dt="2021-09-18T13:40:56.499" v="2061" actId="1076"/>
          <ac:picMkLst>
            <pc:docMk/>
            <pc:sldMk cId="770561629" sldId="283"/>
            <ac:picMk id="3" creationId="{CF073FE7-81F2-4274-8423-2ED3BA301EBA}"/>
          </ac:picMkLst>
        </pc:picChg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">
        <pc:chgData name="Weifeng Xu" userId="e7aed605-a3dd-4d5a-a692-a87037af107b" providerId="ADAL" clId="{7247261D-A2FF-471A-80A9-BB4A487C8F58}" dt="2021-09-18T13:59:59.163" v="2107" actId="404"/>
        <pc:sldMkLst>
          <pc:docMk/>
          <pc:sldMk cId="3675236377" sldId="284"/>
        </pc:sldMkLst>
        <pc:spChg chg="mod">
          <ac:chgData name="Weifeng Xu" userId="e7aed605-a3dd-4d5a-a692-a87037af107b" providerId="ADAL" clId="{7247261D-A2FF-471A-80A9-BB4A487C8F58}" dt="2021-09-18T13:59:59.163" v="2107" actId="404"/>
          <ac:spMkLst>
            <pc:docMk/>
            <pc:sldMk cId="3675236377" sldId="284"/>
            <ac:spMk id="2" creationId="{744FA421-56F2-40DC-8398-FA97F8581C97}"/>
          </ac:spMkLst>
        </pc:spChg>
        <pc:picChg chg="add mod">
          <ac:chgData name="Weifeng Xu" userId="e7aed605-a3dd-4d5a-a692-a87037af107b" providerId="ADAL" clId="{7247261D-A2FF-471A-80A9-BB4A487C8F58}" dt="2021-09-18T13:59:19.037" v="2087" actId="1076"/>
          <ac:picMkLst>
            <pc:docMk/>
            <pc:sldMk cId="3675236377" sldId="284"/>
            <ac:picMk id="4" creationId="{EA54BF69-AC45-45D8-B3BC-485572EC58AC}"/>
          </ac:picMkLst>
        </pc:picChg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  <pc:spChg chg="mod">
          <ac:chgData name="Weifeng Xu" userId="e7aed605-a3dd-4d5a-a692-a87037af107b" providerId="ADAL" clId="{7247261D-A2FF-471A-80A9-BB4A487C8F58}" dt="2021-09-18T14:06:25.501" v="2129"/>
          <ac:spMkLst>
            <pc:docMk/>
            <pc:sldMk cId="1592064050" sldId="285"/>
            <ac:spMk id="2" creationId="{9AC743C2-280B-4C92-8506-86088F4ED754}"/>
          </ac:spMkLst>
        </pc:spChg>
        <pc:spChg chg="add mod">
          <ac:chgData name="Weifeng Xu" userId="e7aed605-a3dd-4d5a-a692-a87037af107b" providerId="ADAL" clId="{7247261D-A2FF-471A-80A9-BB4A487C8F58}" dt="2021-09-18T14:08:26.910" v="2146" actId="114"/>
          <ac:spMkLst>
            <pc:docMk/>
            <pc:sldMk cId="1592064050" sldId="285"/>
            <ac:spMk id="6" creationId="{ECDEC5A6-B063-45D9-98D5-88343498C07E}"/>
          </ac:spMkLst>
        </pc:spChg>
        <pc:picChg chg="add mod">
          <ac:chgData name="Weifeng Xu" userId="e7aed605-a3dd-4d5a-a692-a87037af107b" providerId="ADAL" clId="{7247261D-A2FF-471A-80A9-BB4A487C8F58}" dt="2021-09-18T14:07:44.857" v="2132" actId="1076"/>
          <ac:picMkLst>
            <pc:docMk/>
            <pc:sldMk cId="1592064050" sldId="285"/>
            <ac:picMk id="4" creationId="{75152A4C-EB43-4136-900D-D9D28A762C64}"/>
          </ac:picMkLst>
        </pc:picChg>
      </pc:sldChg>
      <pc:sldChg chg="modSp new mod ord">
        <pc:chgData name="Weifeng Xu" userId="e7aed605-a3dd-4d5a-a692-a87037af107b" providerId="ADAL" clId="{7247261D-A2FF-471A-80A9-BB4A487C8F58}" dt="2021-09-27T22:13:53.348" v="5409" actId="207"/>
        <pc:sldMkLst>
          <pc:docMk/>
          <pc:sldMk cId="1490544817" sldId="286"/>
        </pc:sldMkLst>
        <pc:spChg chg="mod">
          <ac:chgData name="Weifeng Xu" userId="e7aed605-a3dd-4d5a-a692-a87037af107b" providerId="ADAL" clId="{7247261D-A2FF-471A-80A9-BB4A487C8F58}" dt="2021-09-18T14:10:22.915" v="2168" actId="20577"/>
          <ac:spMkLst>
            <pc:docMk/>
            <pc:sldMk cId="1490544817" sldId="286"/>
            <ac:spMk id="2" creationId="{4F2F805C-A978-4B13-94CB-B2502348E9ED}"/>
          </ac:spMkLst>
        </pc:spChg>
        <pc:spChg chg="mod">
          <ac:chgData name="Weifeng Xu" userId="e7aed605-a3dd-4d5a-a692-a87037af107b" providerId="ADAL" clId="{7247261D-A2FF-471A-80A9-BB4A487C8F58}" dt="2021-09-27T22:13:53.348" v="5409" actId="207"/>
          <ac:spMkLst>
            <pc:docMk/>
            <pc:sldMk cId="1490544817" sldId="286"/>
            <ac:spMk id="3" creationId="{D2612425-FBD3-4A29-86B8-EAA7A9226AC5}"/>
          </ac:spMkLst>
        </pc:spChg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  <pc:spChg chg="del">
          <ac:chgData name="Weifeng Xu" userId="e7aed605-a3dd-4d5a-a692-a87037af107b" providerId="ADAL" clId="{7247261D-A2FF-471A-80A9-BB4A487C8F58}" dt="2021-09-18T18:31:08.070" v="2745" actId="700"/>
          <ac:spMkLst>
            <pc:docMk/>
            <pc:sldMk cId="3066874900" sldId="287"/>
            <ac:spMk id="2" creationId="{A2113491-83B6-4172-AD24-EA173C339715}"/>
          </ac:spMkLst>
        </pc:spChg>
        <pc:spChg chg="add mod">
          <ac:chgData name="Weifeng Xu" userId="e7aed605-a3dd-4d5a-a692-a87037af107b" providerId="ADAL" clId="{7247261D-A2FF-471A-80A9-BB4A487C8F58}" dt="2021-09-18T18:31:39.962" v="2772" actId="20577"/>
          <ac:spMkLst>
            <pc:docMk/>
            <pc:sldMk cId="3066874900" sldId="287"/>
            <ac:spMk id="5" creationId="{FE28A4FF-A12D-48DE-8BBE-6B89A55802D9}"/>
          </ac:spMkLst>
        </pc:spChg>
        <pc:picChg chg="add mod">
          <ac:chgData name="Weifeng Xu" userId="e7aed605-a3dd-4d5a-a692-a87037af107b" providerId="ADAL" clId="{7247261D-A2FF-471A-80A9-BB4A487C8F58}" dt="2021-09-18T18:30:48.647" v="2744" actId="1076"/>
          <ac:picMkLst>
            <pc:docMk/>
            <pc:sldMk cId="3066874900" sldId="287"/>
            <ac:picMk id="4" creationId="{A1B483BD-C9D7-4E93-A7A8-F38361FE042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2" creationId="{E7D94186-2A0B-42C2-9B3E-AF3A243D117E}"/>
          </ac:spMkLst>
        </pc:spChg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3" creationId="{14472A7F-7396-497B-82D7-0D1FA5472606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4" creationId="{6939E2F9-51BD-43D3-8C8E-4C2CBEE7053E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5" creationId="{58B4AED4-70F6-4983-BB1F-F294D21D378C}"/>
          </ac:spMkLst>
        </pc:spChg>
        <pc:spChg chg="add mod ord">
          <ac:chgData name="Weifeng Xu" userId="e7aed605-a3dd-4d5a-a692-a87037af107b" providerId="ADAL" clId="{7247261D-A2FF-471A-80A9-BB4A487C8F58}" dt="2021-09-18T18:58:38.429" v="3124" actId="207"/>
          <ac:spMkLst>
            <pc:docMk/>
            <pc:sldMk cId="724052522" sldId="288"/>
            <ac:spMk id="6" creationId="{97B032DE-3372-45AC-B1ED-D6684854DE35}"/>
          </ac:spMkLst>
        </pc:spChg>
        <pc:spChg chg="add mod ord">
          <ac:chgData name="Weifeng Xu" userId="e7aed605-a3dd-4d5a-a692-a87037af107b" providerId="ADAL" clId="{7247261D-A2FF-471A-80A9-BB4A487C8F58}" dt="2021-09-18T18:58:19.186" v="3109" actId="20577"/>
          <ac:spMkLst>
            <pc:docMk/>
            <pc:sldMk cId="724052522" sldId="288"/>
            <ac:spMk id="7" creationId="{0E93F359-00A4-4754-81CD-ED3C7E12093D}"/>
          </ac:spMkLst>
        </pc:spChg>
      </pc:sldChg>
      <pc:sldChg chg="addSp delSp modSp new mod ord modClrScheme chgLayout">
        <pc:chgData name="Weifeng Xu" userId="e7aed605-a3dd-4d5a-a692-a87037af107b" providerId="ADAL" clId="{7247261D-A2FF-471A-80A9-BB4A487C8F58}" dt="2021-09-26T14:53:39.226" v="4697" actId="20577"/>
        <pc:sldMkLst>
          <pc:docMk/>
          <pc:sldMk cId="2410503509" sldId="289"/>
        </pc:sldMkLst>
        <pc:spChg chg="del mod ord">
          <ac:chgData name="Weifeng Xu" userId="e7aed605-a3dd-4d5a-a692-a87037af107b" providerId="ADAL" clId="{7247261D-A2FF-471A-80A9-BB4A487C8F58}" dt="2021-09-18T18:54:23.110" v="3024" actId="700"/>
          <ac:spMkLst>
            <pc:docMk/>
            <pc:sldMk cId="2410503509" sldId="289"/>
            <ac:spMk id="2" creationId="{F669B271-3E5E-483F-82CF-DB45E7633F60}"/>
          </ac:spMkLst>
        </pc:spChg>
        <pc:spChg chg="add mod ord">
          <ac:chgData name="Weifeng Xu" userId="e7aed605-a3dd-4d5a-a692-a87037af107b" providerId="ADAL" clId="{7247261D-A2FF-471A-80A9-BB4A487C8F58}" dt="2021-09-26T14:53:39.226" v="4697" actId="20577"/>
          <ac:spMkLst>
            <pc:docMk/>
            <pc:sldMk cId="2410503509" sldId="289"/>
            <ac:spMk id="3" creationId="{350480EA-4C29-4635-9DFD-E04A41C85D82}"/>
          </ac:spMkLst>
        </pc:spChg>
        <pc:spChg chg="add mod ord">
          <ac:chgData name="Weifeng Xu" userId="e7aed605-a3dd-4d5a-a692-a87037af107b" providerId="ADAL" clId="{7247261D-A2FF-471A-80A9-BB4A487C8F58}" dt="2021-09-18T18:58:09.731" v="3105" actId="20577"/>
          <ac:spMkLst>
            <pc:docMk/>
            <pc:sldMk cId="2410503509" sldId="289"/>
            <ac:spMk id="4" creationId="{66561D9A-0CBB-48E3-91C1-FA892F030825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22:40:00.523" v="3844" actId="20577"/>
        <pc:sldMkLst>
          <pc:docMk/>
          <pc:sldMk cId="4251639506" sldId="290"/>
        </pc:sldMkLst>
        <pc:spChg chg="del mod ord">
          <ac:chgData name="Weifeng Xu" userId="e7aed605-a3dd-4d5a-a692-a87037af107b" providerId="ADAL" clId="{7247261D-A2FF-471A-80A9-BB4A487C8F58}" dt="2021-09-18T19:00:30.232" v="3134" actId="700"/>
          <ac:spMkLst>
            <pc:docMk/>
            <pc:sldMk cId="4251639506" sldId="290"/>
            <ac:spMk id="2" creationId="{57C34D46-2EBB-478E-B1FB-DED0FC2B6D39}"/>
          </ac:spMkLst>
        </pc:spChg>
        <pc:spChg chg="add mod ord">
          <ac:chgData name="Weifeng Xu" userId="e7aed605-a3dd-4d5a-a692-a87037af107b" providerId="ADAL" clId="{7247261D-A2FF-471A-80A9-BB4A487C8F58}" dt="2021-09-18T22:40:00.523" v="3844" actId="20577"/>
          <ac:spMkLst>
            <pc:docMk/>
            <pc:sldMk cId="4251639506" sldId="290"/>
            <ac:spMk id="3" creationId="{D34E68AB-18FC-49CD-B6D5-73DB55F9D15B}"/>
          </ac:spMkLst>
        </pc:spChg>
        <pc:spChg chg="add mod ord">
          <ac:chgData name="Weifeng Xu" userId="e7aed605-a3dd-4d5a-a692-a87037af107b" providerId="ADAL" clId="{7247261D-A2FF-471A-80A9-BB4A487C8F58}" dt="2021-09-18T19:00:54" v="3151" actId="20577"/>
          <ac:spMkLst>
            <pc:docMk/>
            <pc:sldMk cId="4251639506" sldId="290"/>
            <ac:spMk id="4" creationId="{5FD2D7B9-8F88-4D64-A352-6D7DF49D780D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26T20:01:29.840" v="5306" actId="20577"/>
        <pc:sldMkLst>
          <pc:docMk/>
          <pc:sldMk cId="1061489720" sldId="291"/>
        </pc:sldMkLst>
        <pc:spChg chg="del mod ord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2" creationId="{71E3E208-6476-4780-809F-151686755169}"/>
          </ac:spMkLst>
        </pc:spChg>
        <pc:spChg chg="del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3" creationId="{46B95868-311E-4233-A469-44595FAB1272}"/>
          </ac:spMkLst>
        </pc:spChg>
        <pc:spChg chg="add mod ord">
          <ac:chgData name="Weifeng Xu" userId="e7aed605-a3dd-4d5a-a692-a87037af107b" providerId="ADAL" clId="{7247261D-A2FF-471A-80A9-BB4A487C8F58}" dt="2021-09-26T20:01:29.840" v="5306" actId="20577"/>
          <ac:spMkLst>
            <pc:docMk/>
            <pc:sldMk cId="1061489720" sldId="291"/>
            <ac:spMk id="4" creationId="{6A3408BB-7DC4-4EEB-B7AF-114FD0F28215}"/>
          </ac:spMkLst>
        </pc:spChg>
        <pc:picChg chg="add mod">
          <ac:chgData name="Weifeng Xu" userId="e7aed605-a3dd-4d5a-a692-a87037af107b" providerId="ADAL" clId="{7247261D-A2FF-471A-80A9-BB4A487C8F58}" dt="2021-09-18T19:30:59.775" v="3184" actId="1076"/>
          <ac:picMkLst>
            <pc:docMk/>
            <pc:sldMk cId="1061489720" sldId="291"/>
            <ac:picMk id="6" creationId="{894820B1-0B6D-41BA-A09A-94D507D06174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8T22:25:00.472" v="3757" actId="14100"/>
        <pc:sldMkLst>
          <pc:docMk/>
          <pc:sldMk cId="3361499796" sldId="292"/>
        </pc:sldMkLst>
        <pc:spChg chg="del mod">
          <ac:chgData name="Weifeng Xu" userId="e7aed605-a3dd-4d5a-a692-a87037af107b" providerId="ADAL" clId="{7247261D-A2FF-471A-80A9-BB4A487C8F58}" dt="2021-09-18T22:24:48.342" v="3752" actId="700"/>
          <ac:spMkLst>
            <pc:docMk/>
            <pc:sldMk cId="3361499796" sldId="292"/>
            <ac:spMk id="2" creationId="{29B5E6B3-64AE-4594-A1D3-9A078ABD61DB}"/>
          </ac:spMkLst>
        </pc:spChg>
        <pc:spChg chg="add del">
          <ac:chgData name="Weifeng Xu" userId="e7aed605-a3dd-4d5a-a692-a87037af107b" providerId="ADAL" clId="{7247261D-A2FF-471A-80A9-BB4A487C8F58}" dt="2021-09-18T19:32:40.901" v="3229"/>
          <ac:spMkLst>
            <pc:docMk/>
            <pc:sldMk cId="3361499796" sldId="292"/>
            <ac:spMk id="5" creationId="{13DD7CC2-3A82-4054-9423-5D95225731E5}"/>
          </ac:spMkLst>
        </pc:spChg>
        <pc:spChg chg="add mod">
          <ac:chgData name="Weifeng Xu" userId="e7aed605-a3dd-4d5a-a692-a87037af107b" providerId="ADAL" clId="{7247261D-A2FF-471A-80A9-BB4A487C8F58}" dt="2021-09-18T22:25:00.472" v="3757" actId="14100"/>
          <ac:spMkLst>
            <pc:docMk/>
            <pc:sldMk cId="3361499796" sldId="292"/>
            <ac:spMk id="6" creationId="{ECE9AB0D-811A-4DF7-B0C9-A4184670AE44}"/>
          </ac:spMkLst>
        </pc:spChg>
        <pc:spChg chg="add mod">
          <ac:chgData name="Weifeng Xu" userId="e7aed605-a3dd-4d5a-a692-a87037af107b" providerId="ADAL" clId="{7247261D-A2FF-471A-80A9-BB4A487C8F58}" dt="2021-09-18T19:32:47.911" v="3233" actId="14100"/>
          <ac:spMkLst>
            <pc:docMk/>
            <pc:sldMk cId="3361499796" sldId="292"/>
            <ac:spMk id="7" creationId="{2D9F15D7-BFFF-41F7-8D69-ECAFF3129BD4}"/>
          </ac:spMkLst>
        </pc:spChg>
        <pc:picChg chg="add mod">
          <ac:chgData name="Weifeng Xu" userId="e7aed605-a3dd-4d5a-a692-a87037af107b" providerId="ADAL" clId="{7247261D-A2FF-471A-80A9-BB4A487C8F58}" dt="2021-09-18T20:10:41.796" v="3450" actId="1076"/>
          <ac:picMkLst>
            <pc:docMk/>
            <pc:sldMk cId="3361499796" sldId="292"/>
            <ac:picMk id="4" creationId="{D0142012-4855-426E-95B4-37E8A47C7E39}"/>
          </ac:picMkLst>
        </pc:picChg>
      </pc:sldChg>
      <pc:sldChg chg="addSp modSp new mod">
        <pc:chgData name="Weifeng Xu" userId="e7aed605-a3dd-4d5a-a692-a87037af107b" providerId="ADAL" clId="{7247261D-A2FF-471A-80A9-BB4A487C8F58}" dt="2021-09-26T15:50:31.678" v="5004" actId="20577"/>
        <pc:sldMkLst>
          <pc:docMk/>
          <pc:sldMk cId="1855056219" sldId="293"/>
        </pc:sldMkLst>
        <pc:spChg chg="mod">
          <ac:chgData name="Weifeng Xu" userId="e7aed605-a3dd-4d5a-a692-a87037af107b" providerId="ADAL" clId="{7247261D-A2FF-471A-80A9-BB4A487C8F58}" dt="2021-09-26T15:50:31.678" v="5004" actId="20577"/>
          <ac:spMkLst>
            <pc:docMk/>
            <pc:sldMk cId="1855056219" sldId="293"/>
            <ac:spMk id="2" creationId="{D7B6813C-666D-484E-BB4F-72D92D303A15}"/>
          </ac:spMkLst>
        </pc:spChg>
        <pc:spChg chg="add mod">
          <ac:chgData name="Weifeng Xu" userId="e7aed605-a3dd-4d5a-a692-a87037af107b" providerId="ADAL" clId="{7247261D-A2FF-471A-80A9-BB4A487C8F58}" dt="2021-09-18T20:03:36.154" v="3392" actId="14100"/>
          <ac:spMkLst>
            <pc:docMk/>
            <pc:sldMk cId="1855056219" sldId="293"/>
            <ac:spMk id="5" creationId="{F38C4FDD-1274-4E6D-923C-1B93C063497A}"/>
          </ac:spMkLst>
        </pc:spChg>
        <pc:picChg chg="add mod">
          <ac:chgData name="Weifeng Xu" userId="e7aed605-a3dd-4d5a-a692-a87037af107b" providerId="ADAL" clId="{7247261D-A2FF-471A-80A9-BB4A487C8F58}" dt="2021-09-18T20:01:30.332" v="3356" actId="1076"/>
          <ac:picMkLst>
            <pc:docMk/>
            <pc:sldMk cId="1855056219" sldId="293"/>
            <ac:picMk id="4" creationId="{D216180A-39DE-4E86-B867-DCA81EA0885A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2-03-10T01:59:05.423" v="5491" actId="14100"/>
        <pc:sldMkLst>
          <pc:docMk/>
          <pc:sldMk cId="549852275" sldId="294"/>
        </pc:sldMkLst>
        <pc:spChg chg="del">
          <ac:chgData name="Weifeng Xu" userId="e7aed605-a3dd-4d5a-a692-a87037af107b" providerId="ADAL" clId="{7247261D-A2FF-471A-80A9-BB4A487C8F58}" dt="2021-09-18T20:03:24.425" v="3391" actId="700"/>
          <ac:spMkLst>
            <pc:docMk/>
            <pc:sldMk cId="549852275" sldId="294"/>
            <ac:spMk id="2" creationId="{6C345DED-3776-4EAE-BBD5-861061A2F4F1}"/>
          </ac:spMkLst>
        </pc:spChg>
        <pc:spChg chg="add mod">
          <ac:chgData name="Weifeng Xu" userId="e7aed605-a3dd-4d5a-a692-a87037af107b" providerId="ADAL" clId="{7247261D-A2FF-471A-80A9-BB4A487C8F58}" dt="2021-09-18T20:03:16.704" v="3390" actId="1076"/>
          <ac:spMkLst>
            <pc:docMk/>
            <pc:sldMk cId="549852275" sldId="294"/>
            <ac:spMk id="6" creationId="{C6413B88-9824-4C94-ABD6-A970E8368D84}"/>
          </ac:spMkLst>
        </pc:spChg>
        <pc:spChg chg="add mod">
          <ac:chgData name="Weifeng Xu" userId="e7aed605-a3dd-4d5a-a692-a87037af107b" providerId="ADAL" clId="{7247261D-A2FF-471A-80A9-BB4A487C8F58}" dt="2022-03-10T01:59:05.423" v="5491" actId="14100"/>
          <ac:spMkLst>
            <pc:docMk/>
            <pc:sldMk cId="549852275" sldId="294"/>
            <ac:spMk id="7" creationId="{390EC80F-F7FE-4552-AFC4-9158EFEB4204}"/>
          </ac:spMkLst>
        </pc:spChg>
        <pc:spChg chg="add mod">
          <ac:chgData name="Weifeng Xu" userId="e7aed605-a3dd-4d5a-a692-a87037af107b" providerId="ADAL" clId="{7247261D-A2FF-471A-80A9-BB4A487C8F58}" dt="2022-03-10T01:59:02.659" v="5490" actId="1076"/>
          <ac:spMkLst>
            <pc:docMk/>
            <pc:sldMk cId="549852275" sldId="294"/>
            <ac:spMk id="9" creationId="{EAC8EB28-04D8-4333-B194-378685B25D96}"/>
          </ac:spMkLst>
        </pc:spChg>
        <pc:picChg chg="add mod">
          <ac:chgData name="Weifeng Xu" userId="e7aed605-a3dd-4d5a-a692-a87037af107b" providerId="ADAL" clId="{7247261D-A2FF-471A-80A9-BB4A487C8F58}" dt="2021-09-18T20:02:48.797" v="3388" actId="1076"/>
          <ac:picMkLst>
            <pc:docMk/>
            <pc:sldMk cId="549852275" sldId="294"/>
            <ac:picMk id="4" creationId="{7BC9C898-4861-4402-AD09-B54FF35D0ED2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20:02.361" v="3454" actId="1076"/>
        <pc:sldMkLst>
          <pc:docMk/>
          <pc:sldMk cId="64490784" sldId="295"/>
        </pc:sldMkLst>
        <pc:spChg chg="add mod or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2" creationId="{C43B3ECE-2416-433A-82E0-78E03650EBC9}"/>
          </ac:spMkLst>
        </pc:spChg>
        <pc:spChg chg="add del mo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3" creationId="{BDD588DC-8712-40B4-B162-886C94945438}"/>
          </ac:spMkLst>
        </pc:spChg>
        <pc:picChg chg="add mod">
          <ac:chgData name="Weifeng Xu" userId="e7aed605-a3dd-4d5a-a692-a87037af107b" providerId="ADAL" clId="{7247261D-A2FF-471A-80A9-BB4A487C8F58}" dt="2021-09-18T20:20:02.361" v="3454" actId="1076"/>
          <ac:picMkLst>
            <pc:docMk/>
            <pc:sldMk cId="64490784" sldId="295"/>
            <ac:picMk id="4" creationId="{421D9997-92A5-41A6-91CE-E3145680350B}"/>
          </ac:picMkLst>
        </pc:picChg>
        <pc:picChg chg="add del mod">
          <ac:chgData name="Weifeng Xu" userId="e7aed605-a3dd-4d5a-a692-a87037af107b" providerId="ADAL" clId="{7247261D-A2FF-471A-80A9-BB4A487C8F58}" dt="2021-09-18T20:19:22.736" v="3451" actId="478"/>
          <ac:picMkLst>
            <pc:docMk/>
            <pc:sldMk cId="64490784" sldId="295"/>
            <ac:picMk id="5" creationId="{C631EFA3-C025-4656-B67E-369B8AC1880B}"/>
          </ac:picMkLst>
        </pc:picChg>
        <pc:picChg chg="add del mod">
          <ac:chgData name="Weifeng Xu" userId="e7aed605-a3dd-4d5a-a692-a87037af107b" providerId="ADAL" clId="{7247261D-A2FF-471A-80A9-BB4A487C8F58}" dt="2021-09-18T20:19:23.790" v="3452" actId="478"/>
          <ac:picMkLst>
            <pc:docMk/>
            <pc:sldMk cId="64490784" sldId="295"/>
            <ac:picMk id="7" creationId="{EAEF2043-4EC6-417F-B35A-7D0A177F902C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9T01:14:12.530" v="4279" actId="14100"/>
        <pc:sldMkLst>
          <pc:docMk/>
          <pc:sldMk cId="4022512922" sldId="296"/>
        </pc:sldMkLst>
        <pc:spChg chg="del">
          <ac:chgData name="Weifeng Xu" userId="e7aed605-a3dd-4d5a-a692-a87037af107b" providerId="ADAL" clId="{7247261D-A2FF-471A-80A9-BB4A487C8F58}" dt="2021-09-18T20:34:21.802" v="3535" actId="700"/>
          <ac:spMkLst>
            <pc:docMk/>
            <pc:sldMk cId="4022512922" sldId="296"/>
            <ac:spMk id="2" creationId="{4A2DEA6D-568A-4812-8454-E484E63D3101}"/>
          </ac:spMkLst>
        </pc:spChg>
        <pc:spChg chg="add mod">
          <ac:chgData name="Weifeng Xu" userId="e7aed605-a3dd-4d5a-a692-a87037af107b" providerId="ADAL" clId="{7247261D-A2FF-471A-80A9-BB4A487C8F58}" dt="2021-09-19T01:14:12.530" v="4279" actId="14100"/>
          <ac:spMkLst>
            <pc:docMk/>
            <pc:sldMk cId="4022512922" sldId="296"/>
            <ac:spMk id="5" creationId="{2FE855BB-D38F-4F8B-A691-8815A2D901C5}"/>
          </ac:spMkLst>
        </pc:spChg>
        <pc:spChg chg="add mod">
          <ac:chgData name="Weifeng Xu" userId="e7aed605-a3dd-4d5a-a692-a87037af107b" providerId="ADAL" clId="{7247261D-A2FF-471A-80A9-BB4A487C8F58}" dt="2021-09-19T01:12:37.204" v="4215" actId="1076"/>
          <ac:spMkLst>
            <pc:docMk/>
            <pc:sldMk cId="4022512922" sldId="296"/>
            <ac:spMk id="8" creationId="{6D2CAFB2-188B-4397-87AC-185EB3F74DA7}"/>
          </ac:spMkLst>
        </pc:spChg>
        <pc:spChg chg="add mod">
          <ac:chgData name="Weifeng Xu" userId="e7aed605-a3dd-4d5a-a692-a87037af107b" providerId="ADAL" clId="{7247261D-A2FF-471A-80A9-BB4A487C8F58}" dt="2021-09-19T01:07:14.618" v="4196" actId="20577"/>
          <ac:spMkLst>
            <pc:docMk/>
            <pc:sldMk cId="4022512922" sldId="296"/>
            <ac:spMk id="11" creationId="{638CC44E-0567-4041-92C9-39F037BC9BB1}"/>
          </ac:spMkLst>
        </pc:spChg>
        <pc:picChg chg="add mod">
          <ac:chgData name="Weifeng Xu" userId="e7aed605-a3dd-4d5a-a692-a87037af107b" providerId="ADAL" clId="{7247261D-A2FF-471A-80A9-BB4A487C8F58}" dt="2021-09-18T20:49:01.093" v="3666" actId="1076"/>
          <ac:picMkLst>
            <pc:docMk/>
            <pc:sldMk cId="4022512922" sldId="296"/>
            <ac:picMk id="4" creationId="{DB91CC2D-8937-42D2-9CB7-6A6A65A824FE}"/>
          </ac:picMkLst>
        </pc:picChg>
        <pc:picChg chg="add mod">
          <ac:chgData name="Weifeng Xu" userId="e7aed605-a3dd-4d5a-a692-a87037af107b" providerId="ADAL" clId="{7247261D-A2FF-471A-80A9-BB4A487C8F58}" dt="2021-09-18T20:49:08.731" v="3668" actId="1076"/>
          <ac:picMkLst>
            <pc:docMk/>
            <pc:sldMk cId="4022512922" sldId="296"/>
            <ac:picMk id="7" creationId="{2B6FF3C5-B6B1-4064-A47F-01CF20AD65BC}"/>
          </ac:picMkLst>
        </pc:picChg>
        <pc:picChg chg="add mod">
          <ac:chgData name="Weifeng Xu" userId="e7aed605-a3dd-4d5a-a692-a87037af107b" providerId="ADAL" clId="{7247261D-A2FF-471A-80A9-BB4A487C8F58}" dt="2021-09-18T20:49:18.625" v="3671" actId="1076"/>
          <ac:picMkLst>
            <pc:docMk/>
            <pc:sldMk cId="4022512922" sldId="296"/>
            <ac:picMk id="10" creationId="{99FEC712-F85B-470B-9102-C25F35AC994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2-03-10T01:59:59.281" v="5492" actId="20577"/>
        <pc:sldMkLst>
          <pc:docMk/>
          <pc:sldMk cId="442118666" sldId="297"/>
        </pc:sldMkLst>
        <pc:spChg chg="add mod">
          <ac:chgData name="Weifeng Xu" userId="e7aed605-a3dd-4d5a-a692-a87037af107b" providerId="ADAL" clId="{7247261D-A2FF-471A-80A9-BB4A487C8F58}" dt="2021-09-26T19:16:04.950" v="5255" actId="6549"/>
          <ac:spMkLst>
            <pc:docMk/>
            <pc:sldMk cId="442118666" sldId="297"/>
            <ac:spMk id="2" creationId="{A588FDF6-1975-4A4E-AA48-00F4CA8FB5FF}"/>
          </ac:spMkLst>
        </pc:spChg>
        <pc:spChg chg="add mod">
          <ac:chgData name="Weifeng Xu" userId="e7aed605-a3dd-4d5a-a692-a87037af107b" providerId="ADAL" clId="{7247261D-A2FF-471A-80A9-BB4A487C8F58}" dt="2021-09-18T22:26:54.608" v="3772" actId="1076"/>
          <ac:spMkLst>
            <pc:docMk/>
            <pc:sldMk cId="442118666" sldId="297"/>
            <ac:spMk id="5" creationId="{9B9D1567-9ABC-4515-B8DD-5124971168E3}"/>
          </ac:spMkLst>
        </pc:spChg>
        <pc:spChg chg="add mod">
          <ac:chgData name="Weifeng Xu" userId="e7aed605-a3dd-4d5a-a692-a87037af107b" providerId="ADAL" clId="{7247261D-A2FF-471A-80A9-BB4A487C8F58}" dt="2022-03-10T01:59:59.281" v="5492" actId="20577"/>
          <ac:spMkLst>
            <pc:docMk/>
            <pc:sldMk cId="442118666" sldId="297"/>
            <ac:spMk id="6" creationId="{AE5ACC5D-1A84-48E6-B2E6-9C3C2A972C2F}"/>
          </ac:spMkLst>
        </pc:spChg>
        <pc:picChg chg="add mod">
          <ac:chgData name="Weifeng Xu" userId="e7aed605-a3dd-4d5a-a692-a87037af107b" providerId="ADAL" clId="{7247261D-A2FF-471A-80A9-BB4A487C8F58}" dt="2021-09-18T22:26:36.599" v="3769" actId="1076"/>
          <ac:picMkLst>
            <pc:docMk/>
            <pc:sldMk cId="442118666" sldId="297"/>
            <ac:picMk id="4" creationId="{AD5AC37E-4E94-4F4F-9978-4DB3691D73A6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27T23:07:17.490" v="5429" actId="20578"/>
        <pc:sldMkLst>
          <pc:docMk/>
          <pc:sldMk cId="3585044140" sldId="298"/>
        </pc:sldMkLst>
        <pc:spChg chg="add mod">
          <ac:chgData name="Weifeng Xu" userId="e7aed605-a3dd-4d5a-a692-a87037af107b" providerId="ADAL" clId="{7247261D-A2FF-471A-80A9-BB4A487C8F58}" dt="2021-09-19T00:32:21.854" v="3909" actId="207"/>
          <ac:spMkLst>
            <pc:docMk/>
            <pc:sldMk cId="3585044140" sldId="298"/>
            <ac:spMk id="2" creationId="{64D5D1EE-F83A-4AEA-8B87-EAA4981AEA9F}"/>
          </ac:spMkLst>
        </pc:spChg>
        <pc:spChg chg="add mod">
          <ac:chgData name="Weifeng Xu" userId="e7aed605-a3dd-4d5a-a692-a87037af107b" providerId="ADAL" clId="{7247261D-A2FF-471A-80A9-BB4A487C8F58}" dt="2021-09-19T02:20:57.922" v="4422" actId="1076"/>
          <ac:spMkLst>
            <pc:docMk/>
            <pc:sldMk cId="3585044140" sldId="298"/>
            <ac:spMk id="13" creationId="{EFCC03E0-ACA1-447B-ABB3-478ADCE294E0}"/>
          </ac:spMkLst>
        </pc:spChg>
        <pc:graphicFrameChg chg="add mod modGraphic">
          <ac:chgData name="Weifeng Xu" userId="e7aed605-a3dd-4d5a-a692-a87037af107b" providerId="ADAL" clId="{7247261D-A2FF-471A-80A9-BB4A487C8F58}" dt="2021-09-27T23:07:17.490" v="5429" actId="20578"/>
          <ac:graphicFrameMkLst>
            <pc:docMk/>
            <pc:sldMk cId="3585044140" sldId="298"/>
            <ac:graphicFrameMk id="3" creationId="{5F05C5B0-1C23-4BBB-B22E-800C1FB6A8A0}"/>
          </ac:graphicFrameMkLst>
        </pc:graphicFrameChg>
        <pc:picChg chg="add del mod">
          <ac:chgData name="Weifeng Xu" userId="e7aed605-a3dd-4d5a-a692-a87037af107b" providerId="ADAL" clId="{7247261D-A2FF-471A-80A9-BB4A487C8F58}" dt="2021-09-19T02:20:50.590" v="4418" actId="478"/>
          <ac:picMkLst>
            <pc:docMk/>
            <pc:sldMk cId="3585044140" sldId="298"/>
            <ac:picMk id="4" creationId="{5C8F9F55-6816-4196-83A0-9A0D5B3E5EAE}"/>
          </ac:picMkLst>
        </pc:picChg>
        <pc:picChg chg="add mod modCrop">
          <ac:chgData name="Weifeng Xu" userId="e7aed605-a3dd-4d5a-a692-a87037af107b" providerId="ADAL" clId="{7247261D-A2FF-471A-80A9-BB4A487C8F58}" dt="2021-09-19T02:21:29.995" v="4431" actId="1076"/>
          <ac:picMkLst>
            <pc:docMk/>
            <pc:sldMk cId="3585044140" sldId="298"/>
            <ac:picMk id="6" creationId="{1C473B53-8688-4B22-8F2A-36649C423482}"/>
          </ac:picMkLst>
        </pc:picChg>
        <pc:picChg chg="add del mod">
          <ac:chgData name="Weifeng Xu" userId="e7aed605-a3dd-4d5a-a692-a87037af107b" providerId="ADAL" clId="{7247261D-A2FF-471A-80A9-BB4A487C8F58}" dt="2021-09-19T01:21:21.861" v="4300" actId="22"/>
          <ac:picMkLst>
            <pc:docMk/>
            <pc:sldMk cId="3585044140" sldId="298"/>
            <ac:picMk id="8" creationId="{A6983548-4097-4BDE-B2FC-A869739ABE0E}"/>
          </ac:picMkLst>
        </pc:picChg>
        <pc:picChg chg="add mod">
          <ac:chgData name="Weifeng Xu" userId="e7aed605-a3dd-4d5a-a692-a87037af107b" providerId="ADAL" clId="{7247261D-A2FF-471A-80A9-BB4A487C8F58}" dt="2021-09-19T02:21:10.187" v="4428" actId="1076"/>
          <ac:picMkLst>
            <pc:docMk/>
            <pc:sldMk cId="3585044140" sldId="298"/>
            <ac:picMk id="10" creationId="{0C196F5A-7926-48D7-8112-B9BE24C5E5CB}"/>
          </ac:picMkLst>
        </pc:picChg>
        <pc:picChg chg="add mod">
          <ac:chgData name="Weifeng Xu" userId="e7aed605-a3dd-4d5a-a692-a87037af107b" providerId="ADAL" clId="{7247261D-A2FF-471A-80A9-BB4A487C8F58}" dt="2021-09-19T02:21:29.013" v="4430" actId="1076"/>
          <ac:picMkLst>
            <pc:docMk/>
            <pc:sldMk cId="3585044140" sldId="298"/>
            <ac:picMk id="12" creationId="{AD8FD607-A4FB-46CC-9156-90B6186374A5}"/>
          </ac:picMkLst>
        </pc:picChg>
        <pc:picChg chg="add mod">
          <ac:chgData name="Weifeng Xu" userId="e7aed605-a3dd-4d5a-a692-a87037af107b" providerId="ADAL" clId="{7247261D-A2FF-471A-80A9-BB4A487C8F58}" dt="2021-09-19T02:21:00.216" v="4423" actId="1076"/>
          <ac:picMkLst>
            <pc:docMk/>
            <pc:sldMk cId="3585044140" sldId="298"/>
            <ac:picMk id="15" creationId="{547919C6-660C-47E0-A8E8-69F811AAE787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2-03-10T01:16:00.823" v="5459" actId="20577"/>
        <pc:sldMkLst>
          <pc:docMk/>
          <pc:sldMk cId="1599344352" sldId="299"/>
        </pc:sldMkLst>
        <pc:spChg chg="del">
          <ac:chgData name="Weifeng Xu" userId="e7aed605-a3dd-4d5a-a692-a87037af107b" providerId="ADAL" clId="{7247261D-A2FF-471A-80A9-BB4A487C8F58}" dt="2021-09-19T02:23:58.320" v="4439" actId="700"/>
          <ac:spMkLst>
            <pc:docMk/>
            <pc:sldMk cId="1599344352" sldId="299"/>
            <ac:spMk id="2" creationId="{095D3457-6DD4-4793-9B64-EA85384C62D1}"/>
          </ac:spMkLst>
        </pc:spChg>
        <pc:spChg chg="add mod">
          <ac:chgData name="Weifeng Xu" userId="e7aed605-a3dd-4d5a-a692-a87037af107b" providerId="ADAL" clId="{7247261D-A2FF-471A-80A9-BB4A487C8F58}" dt="2022-03-10T01:16:00.823" v="5459" actId="20577"/>
          <ac:spMkLst>
            <pc:docMk/>
            <pc:sldMk cId="1599344352" sldId="299"/>
            <ac:spMk id="5" creationId="{9D6422E9-569B-4E77-B65B-48E813AA2441}"/>
          </ac:spMkLst>
        </pc:spChg>
        <pc:picChg chg="add mod">
          <ac:chgData name="Weifeng Xu" userId="e7aed605-a3dd-4d5a-a692-a87037af107b" providerId="ADAL" clId="{7247261D-A2FF-471A-80A9-BB4A487C8F58}" dt="2021-09-19T02:23:38.255" v="4437" actId="1076"/>
          <ac:picMkLst>
            <pc:docMk/>
            <pc:sldMk cId="1599344352" sldId="299"/>
            <ac:picMk id="4" creationId="{1677A682-BC07-4468-8C9A-170B04106682}"/>
          </ac:picMkLst>
        </pc:picChg>
      </pc:sldChg>
      <pc:sldChg chg="addSp modSp new mod">
        <pc:chgData name="Weifeng Xu" userId="e7aed605-a3dd-4d5a-a692-a87037af107b" providerId="ADAL" clId="{7247261D-A2FF-471A-80A9-BB4A487C8F58}" dt="2021-09-26T15:45:09.923" v="4903" actId="108"/>
        <pc:sldMkLst>
          <pc:docMk/>
          <pc:sldMk cId="754365290" sldId="300"/>
        </pc:sldMkLst>
        <pc:spChg chg="mod">
          <ac:chgData name="Weifeng Xu" userId="e7aed605-a3dd-4d5a-a692-a87037af107b" providerId="ADAL" clId="{7247261D-A2FF-471A-80A9-BB4A487C8F58}" dt="2021-09-26T15:44:13.273" v="4890" actId="1076"/>
          <ac:spMkLst>
            <pc:docMk/>
            <pc:sldMk cId="754365290" sldId="300"/>
            <ac:spMk id="2" creationId="{BCBAF175-3309-428B-958D-BAECCFB7498C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4" creationId="{03BECB84-B4F2-433B-8EE2-1FC340DF8C29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5" creationId="{C2AC19F7-1005-4964-A914-B5407863978E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7" creationId="{D2FE73FE-6EE1-466B-AC5A-B297E7942F3E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11" creationId="{2E0BA823-0D65-41F6-934E-F83277F561F5}"/>
          </ac:spMkLst>
        </pc:spChg>
        <pc:graphicFrameChg chg="add mod modGraphic">
          <ac:chgData name="Weifeng Xu" userId="e7aed605-a3dd-4d5a-a692-a87037af107b" providerId="ADAL" clId="{7247261D-A2FF-471A-80A9-BB4A487C8F58}" dt="2021-09-26T15:45:09.923" v="4903" actId="108"/>
          <ac:graphicFrameMkLst>
            <pc:docMk/>
            <pc:sldMk cId="754365290" sldId="300"/>
            <ac:graphicFrameMk id="13" creationId="{A29C4644-B223-45CF-94D4-AA6CFE861408}"/>
          </ac:graphicFrameMkLst>
        </pc:graphicFrameChg>
        <pc:picChg chg="add mod">
          <ac:chgData name="Weifeng Xu" userId="e7aed605-a3dd-4d5a-a692-a87037af107b" providerId="ADAL" clId="{7247261D-A2FF-471A-80A9-BB4A487C8F58}" dt="2021-09-26T15:44:19.096" v="4891" actId="1076"/>
          <ac:picMkLst>
            <pc:docMk/>
            <pc:sldMk cId="754365290" sldId="300"/>
            <ac:picMk id="3" creationId="{70AA632A-5D58-442D-917D-620C245B069B}"/>
          </ac:picMkLst>
        </pc:picChg>
        <pc:cxnChg chg="add mod">
          <ac:chgData name="Weifeng Xu" userId="e7aed605-a3dd-4d5a-a692-a87037af107b" providerId="ADAL" clId="{7247261D-A2FF-471A-80A9-BB4A487C8F58}" dt="2021-09-26T15:44:19.096" v="4891" actId="1076"/>
          <ac:cxnSpMkLst>
            <pc:docMk/>
            <pc:sldMk cId="754365290" sldId="300"/>
            <ac:cxnSpMk id="9" creationId="{CF6AA392-8878-4B9A-984A-D53C63223301}"/>
          </ac:cxnSpMkLst>
        </pc:cxnChg>
        <pc:cxnChg chg="add mod">
          <ac:chgData name="Weifeng Xu" userId="e7aed605-a3dd-4d5a-a692-a87037af107b" providerId="ADAL" clId="{7247261D-A2FF-471A-80A9-BB4A487C8F58}" dt="2021-09-26T15:44:19.096" v="4891" actId="1076"/>
          <ac:cxnSpMkLst>
            <pc:docMk/>
            <pc:sldMk cId="754365290" sldId="300"/>
            <ac:cxnSpMk id="12" creationId="{18087927-E885-4937-A10D-EEA0944170AF}"/>
          </ac:cxnSpMkLst>
        </pc:cxnChg>
      </pc:sldChg>
      <pc:sldChg chg="addSp delSp modSp new del mod modClrScheme chgLayout">
        <pc:chgData name="Weifeng Xu" userId="e7aed605-a3dd-4d5a-a692-a87037af107b" providerId="ADAL" clId="{7247261D-A2FF-471A-80A9-BB4A487C8F58}" dt="2021-09-26T14:28:07.240" v="4581" actId="680"/>
        <pc:sldMkLst>
          <pc:docMk/>
          <pc:sldMk cId="1200794231" sldId="300"/>
        </pc:sldMkLst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2" creationId="{1ACCFE38-9548-4D4F-8E36-5FA7935EFF93}"/>
          </ac:spMkLst>
        </pc:spChg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3" creationId="{120A50E3-3E53-4258-BE04-AF59AB541C59}"/>
          </ac:spMkLst>
        </pc:spChg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4" creationId="{81540A23-CF71-40A1-B5D0-137A6E92CD86}"/>
          </ac:spMkLst>
        </pc:spChg>
      </pc:sldChg>
      <pc:sldChg chg="addSp modSp new mod modClrScheme chgLayout modNotesTx">
        <pc:chgData name="Weifeng Xu" userId="e7aed605-a3dd-4d5a-a692-a87037af107b" providerId="ADAL" clId="{7247261D-A2FF-471A-80A9-BB4A487C8F58}" dt="2021-09-26T19:22:53.566" v="5304" actId="20577"/>
        <pc:sldMkLst>
          <pc:docMk/>
          <pc:sldMk cId="2908707101" sldId="301"/>
        </pc:sldMkLst>
        <pc:spChg chg="mod ord">
          <ac:chgData name="Weifeng Xu" userId="e7aed605-a3dd-4d5a-a692-a87037af107b" providerId="ADAL" clId="{7247261D-A2FF-471A-80A9-BB4A487C8F58}" dt="2021-09-26T15:55:19.954" v="5056" actId="700"/>
          <ac:spMkLst>
            <pc:docMk/>
            <pc:sldMk cId="2908707101" sldId="301"/>
            <ac:spMk id="2" creationId="{8BF7CCE7-921F-456C-A4CA-0315CB7EBBF0}"/>
          </ac:spMkLst>
        </pc:spChg>
        <pc:spChg chg="add mod ord">
          <ac:chgData name="Weifeng Xu" userId="e7aed605-a3dd-4d5a-a692-a87037af107b" providerId="ADAL" clId="{7247261D-A2FF-471A-80A9-BB4A487C8F58}" dt="2021-09-26T19:22:53.566" v="5304" actId="20577"/>
          <ac:spMkLst>
            <pc:docMk/>
            <pc:sldMk cId="2908707101" sldId="301"/>
            <ac:spMk id="3" creationId="{36D85154-A468-467F-A124-4A23F3E1B6AA}"/>
          </ac:spMkLst>
        </pc:spChg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13T19:26:12.738" v="437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09-13T19:25:17.836" v="424" actId="20577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1-09-13T19:25:52.308" v="435" actId="20577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13T19:26:40.828" v="463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09-13T19:21:44.640" v="404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1-09-13T19:32:16.451" v="505" actId="20577"/>
          <ac:spMkLst>
            <pc:docMk/>
            <pc:sldMk cId="4131676587" sldId="358"/>
            <ac:spMk id="3" creationId="{80AF8B4B-0AED-47A5-98E8-44AA44B780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unzip -p "*.docx" word/document.xml| sed -E 's/&lt;[^&lt;]*</a:t>
            </a:r>
            <a:r>
              <a:rPr lang="en-US" dirty="0" err="1"/>
              <a:t>paraId</a:t>
            </a:r>
            <a:r>
              <a:rPr lang="en-US" dirty="0"/>
              <a:t>[^&gt;]*&gt;/ /g ; s/&lt;[^&gt;]+&gt;//g' | grep -</a:t>
            </a:r>
            <a:r>
              <a:rPr lang="en-US" dirty="0" err="1"/>
              <a:t>Eo</a:t>
            </a:r>
            <a:r>
              <a:rPr lang="en-US" dirty="0"/>
              <a:t> "[a-zA-Z0-9._]+@[a-zA-Z0-9._]+\.[a-zA-Z0-9]{3}"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36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. -type f  -name "*.docx" -print -exec unzip -p {} word/document.xml \; | sed -E 's/&lt;[^&lt;]*</a:t>
            </a:r>
            <a:r>
              <a:rPr lang="en-US" dirty="0" err="1"/>
              <a:t>paraId</a:t>
            </a:r>
            <a:r>
              <a:rPr lang="en-US" dirty="0"/>
              <a:t>[^&gt;]*&gt;/ /g ; s/&lt;\/</a:t>
            </a:r>
            <a:r>
              <a:rPr lang="en-US" dirty="0" err="1"/>
              <a:t>w:document</a:t>
            </a:r>
            <a:r>
              <a:rPr lang="en-US" dirty="0"/>
              <a:t>&gt;/\n/g; s/&lt;[^&gt;]+&gt;//g'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41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. -type f  -name "*.docx" -print -exec unzip -p {} </a:t>
            </a:r>
            <a:r>
              <a:rPr lang="en-US" dirty="0" err="1"/>
              <a:t>docProps</a:t>
            </a:r>
            <a:r>
              <a:rPr lang="en-US" dirty="0"/>
              <a:t>/core.xml \; | sed -E 's/&lt;\/</a:t>
            </a:r>
            <a:r>
              <a:rPr lang="en-US" dirty="0" err="1"/>
              <a:t>cp:coreProperties</a:t>
            </a:r>
            <a:r>
              <a:rPr lang="en-US" dirty="0"/>
              <a:t>&gt;/\n/</a:t>
            </a:r>
            <a:r>
              <a:rPr lang="en-US" dirty="0" err="1"/>
              <a:t>g;s</a:t>
            </a:r>
            <a:r>
              <a:rPr lang="en-US" dirty="0"/>
              <a:t>/&lt;[^&gt;]+&gt;/ /g;'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74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. -type f -name "*.jpg" -print -exec grep -</a:t>
            </a:r>
            <a:r>
              <a:rPr lang="en-GB" dirty="0" err="1"/>
              <a:t>Eoa</a:t>
            </a:r>
            <a:r>
              <a:rPr lang="en-GB" dirty="0"/>
              <a:t> "\b[A-Z][a-z]{1,10} +[A-Z][a-z]{1,10}\b" {} \;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80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https://manual.calibre-ebook.com/conversion.html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22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-v &amp;&amp; 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nv</a:t>
            </a:r>
            <a:r>
              <a:rPr lang="en-US" dirty="0"/>
              <a:t> -O- https://download.calibre-ebook.com/linux-installer.sh |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sh</a:t>
            </a:r>
            <a:r>
              <a:rPr lang="en-US" dirty="0"/>
              <a:t> /dev/stdin</a:t>
            </a:r>
          </a:p>
          <a:p>
            <a:r>
              <a:rPr lang="en-GB" dirty="0" err="1"/>
              <a:t>ebook</a:t>
            </a:r>
            <a:r>
              <a:rPr lang="en-GB" dirty="0"/>
              <a:t>-convert sample_resume.pdf sample_resume.txt</a:t>
            </a:r>
          </a:p>
          <a:p>
            <a:endParaRPr lang="en-GB" dirty="0"/>
          </a:p>
          <a:p>
            <a:r>
              <a:rPr lang="en-GB" dirty="0"/>
              <a:t>https://calibre-ebook.com/download_linux</a:t>
            </a:r>
          </a:p>
          <a:p>
            <a:r>
              <a:rPr lang="en-US" dirty="0"/>
              <a:t>https://unix.stackexchange.com/questions/4759/is-there-some-sort-of-pdf-to-text-converter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1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sample_resume.txt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76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Backup links</a:t>
            </a:r>
          </a:p>
          <a:p>
            <a:r>
              <a:rPr lang="en-US" dirty="0"/>
              <a:t>https://www.dropbox.com/s/u4axlx8eomgwfdc/cfreds_2015_data_leakage_pc.7z.001</a:t>
            </a:r>
          </a:p>
          <a:p>
            <a:r>
              <a:rPr lang="en-US" dirty="0"/>
              <a:t>https://www.dropbox.com/s/pyq50s2cri6yftf/cfreds_2015_data_leakage_pc.7z.002</a:t>
            </a:r>
          </a:p>
          <a:p>
            <a:r>
              <a:rPr lang="en-US" dirty="0"/>
              <a:t>https://www.dropbox.com/s/cxvzuiupmqc7l99/cfreds_2015_data_leakage_pc.7z.003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87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7z e cfreds_2015_data_leakage_pc.7z.001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6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-R | grep -</a:t>
            </a:r>
            <a:r>
              <a:rPr lang="en-US" dirty="0" err="1"/>
              <a:t>Eio</a:t>
            </a:r>
            <a:r>
              <a:rPr lang="en-US" dirty="0"/>
              <a:t> "\.[a-</a:t>
            </a:r>
            <a:r>
              <a:rPr lang="en-US" dirty="0" err="1"/>
              <a:t>zA</a:t>
            </a:r>
            <a:r>
              <a:rPr lang="en-US" dirty="0"/>
              <a:t>-Z]{3,4}\b" | sort | </a:t>
            </a:r>
            <a:r>
              <a:rPr lang="en-US" dirty="0" err="1"/>
              <a:t>uniq</a:t>
            </a:r>
            <a:r>
              <a:rPr lang="en-US" dirty="0"/>
              <a:t> -</a:t>
            </a:r>
            <a:r>
              <a:rPr lang="en-US" dirty="0" err="1"/>
              <a:t>ic</a:t>
            </a:r>
            <a:r>
              <a:rPr lang="en-US" dirty="0"/>
              <a:t> | sort -nr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59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   https://raw.githubusercontent.com/frankwxu/digital-forensics-lab/main/Basic_Computer_Skills_for_Forensics/regex/regex.zip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22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. -type f -name "*.jpg" -print -exec grep -</a:t>
            </a:r>
            <a:r>
              <a:rPr lang="en-US" dirty="0" err="1"/>
              <a:t>Eoa</a:t>
            </a:r>
            <a:r>
              <a:rPr lang="en-US" dirty="0"/>
              <a:t> "\b[A-Z][a-z]{1,10} +[A-Z][a-z]{1,10}\b" {} \; |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50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wget</a:t>
            </a:r>
            <a:r>
              <a:rPr lang="en-US" dirty="0"/>
              <a:t> –q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https://digitalcorpora.s3.amazonaws.com/corpora/mobile/ios_13_4_1/ios_13_4_1.zip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71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. -type f -name "*.*" | grep -</a:t>
            </a:r>
            <a:r>
              <a:rPr lang="en-GB" dirty="0" err="1"/>
              <a:t>Eio</a:t>
            </a:r>
            <a:r>
              <a:rPr lang="en-GB" dirty="0"/>
              <a:t> "\.[a-</a:t>
            </a:r>
            <a:r>
              <a:rPr lang="en-GB" dirty="0" err="1"/>
              <a:t>zA</a:t>
            </a:r>
            <a:r>
              <a:rPr lang="en-GB" dirty="0"/>
              <a:t>-Z]{1,7}\b" | sort | </a:t>
            </a:r>
            <a:r>
              <a:rPr lang="en-GB" dirty="0" err="1"/>
              <a:t>uniq</a:t>
            </a:r>
            <a:r>
              <a:rPr lang="en-GB" dirty="0"/>
              <a:t> -</a:t>
            </a:r>
            <a:r>
              <a:rPr lang="en-GB" dirty="0" err="1"/>
              <a:t>ic</a:t>
            </a:r>
            <a:r>
              <a:rPr lang="en-GB" dirty="0"/>
              <a:t> | sort -nr &gt; iosfiles.txt</a:t>
            </a:r>
          </a:p>
          <a:p>
            <a:r>
              <a:rPr lang="en-GB" dirty="0"/>
              <a:t>head -40 iosfiles.txt | tail +20</a:t>
            </a:r>
          </a:p>
          <a:p>
            <a:endParaRPr lang="en-GB" dirty="0"/>
          </a:p>
          <a:p>
            <a:r>
              <a:rPr lang="en-US" dirty="0"/>
              <a:t>https://explainshell.com/explain?cmd=find%20%2Fusr%2Finclude%20-printf%20%25P%5C%5Cn%20%3E%20found_files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98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41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-R | grep -</a:t>
            </a:r>
            <a:r>
              <a:rPr lang="en-US" dirty="0" err="1"/>
              <a:t>Eio</a:t>
            </a:r>
            <a:r>
              <a:rPr lang="en-US" dirty="0"/>
              <a:t> "\.[a-</a:t>
            </a:r>
            <a:r>
              <a:rPr lang="en-US" dirty="0" err="1"/>
              <a:t>zA</a:t>
            </a:r>
            <a:r>
              <a:rPr lang="en-US" dirty="0"/>
              <a:t>-Z]{3,4}\b" | sort | </a:t>
            </a:r>
            <a:r>
              <a:rPr lang="en-US" dirty="0" err="1"/>
              <a:t>uniq</a:t>
            </a:r>
            <a:r>
              <a:rPr lang="en-US" dirty="0"/>
              <a:t> -c | sort -nr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64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https://github.com/darrentu/convert-db-to-csv</a:t>
            </a:r>
          </a:p>
          <a:p>
            <a:endParaRPr lang="en-US" dirty="0"/>
          </a:p>
          <a:p>
            <a:r>
              <a:rPr lang="en-GB" dirty="0">
                <a:effectLst/>
                <a:latin typeface="ui-monospace"/>
              </a:rPr>
              <a:t>sqlite3 $</a:t>
            </a:r>
            <a:r>
              <a:rPr lang="en-GB" dirty="0" err="1">
                <a:effectLst/>
                <a:latin typeface="ui-monospace"/>
              </a:rPr>
              <a:t>db</a:t>
            </a:r>
            <a:r>
              <a:rPr lang="en-GB" dirty="0">
                <a:effectLst/>
                <a:latin typeface="ui-monospace"/>
              </a:rPr>
              <a:t>&lt;&lt;- EXIT_HERE .mode csv .headers on .output $i.csv SELECT * FROM $</a:t>
            </a:r>
            <a:r>
              <a:rPr lang="en-GB" dirty="0" err="1">
                <a:effectLst/>
                <a:latin typeface="ui-monospace"/>
              </a:rPr>
              <a:t>i</a:t>
            </a:r>
            <a:r>
              <a:rPr lang="en-GB" dirty="0">
                <a:effectLst/>
                <a:latin typeface="ui-monospace"/>
              </a:rPr>
              <a:t>; .exit EXIT_HERE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9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strings RisetotheChallengeSaveDate1963.jpg | tr '\n' ' ' &gt; risestrings.txt</a:t>
            </a:r>
          </a:p>
          <a:p>
            <a:r>
              <a:rPr lang="en-US" dirty="0"/>
              <a:t>more risestrings.txt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84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. -type f  -name "*.txt" -print -exec grep -</a:t>
            </a:r>
            <a:r>
              <a:rPr lang="en-GB" dirty="0" err="1"/>
              <a:t>Eo</a:t>
            </a:r>
            <a:r>
              <a:rPr lang="en-GB" dirty="0"/>
              <a:t> "[a-zA-Z0-9._]+@[a-zA-Z0-9._]+\.[a-zA-Z0-9]{3}" {} \;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13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apt-get install -y </a:t>
            </a:r>
            <a:r>
              <a:rPr lang="en-GB" dirty="0" err="1"/>
              <a:t>pdfgrep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4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unzip -p "*.docx" word/document.xml| sed -E 's/&lt;[^&lt;]*</a:t>
            </a:r>
            <a:r>
              <a:rPr lang="en-US" dirty="0" err="1"/>
              <a:t>paraId</a:t>
            </a:r>
            <a:r>
              <a:rPr lang="en-US" dirty="0"/>
              <a:t>[^&gt;]*&gt;/ /g ; s/&lt;[^&gt;]+&gt;//g’</a:t>
            </a:r>
          </a:p>
          <a:p>
            <a:r>
              <a:rPr lang="en-US" dirty="0"/>
              <a:t>unzip -p "*.docx" </a:t>
            </a:r>
            <a:r>
              <a:rPr lang="en-US" dirty="0" err="1"/>
              <a:t>docProps</a:t>
            </a:r>
            <a:r>
              <a:rPr lang="en-US" dirty="0"/>
              <a:t>/core.xml|  sed -E 's/&lt;[^&gt;]+&gt;/ /g'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93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F144DE-0A81-ED2D-008E-CEF6E501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536" y="860633"/>
            <a:ext cx="4818963" cy="647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29FD8B-3849-3F2E-5217-50683F478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536" y="1924669"/>
            <a:ext cx="6088908" cy="4419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951BA0-D83E-64B1-47BA-491C479AFF17}"/>
              </a:ext>
            </a:extLst>
          </p:cNvPr>
          <p:cNvSpPr txBox="1"/>
          <p:nvPr/>
        </p:nvSpPr>
        <p:spPr>
          <a:xfrm>
            <a:off x="1463215" y="860633"/>
            <a:ext cx="196532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Install a tool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A03BC-9B8A-CB50-4AB5-92C7CB017A31}"/>
              </a:ext>
            </a:extLst>
          </p:cNvPr>
          <p:cNvSpPr txBox="1"/>
          <p:nvPr/>
        </p:nvSpPr>
        <p:spPr>
          <a:xfrm>
            <a:off x="1463215" y="1924669"/>
            <a:ext cx="196532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metadata</a:t>
            </a:r>
          </a:p>
        </p:txBody>
      </p:sp>
    </p:spTree>
    <p:extLst>
      <p:ext uri="{BB962C8B-B14F-4D97-AF65-F5344CB8AC3E}">
        <p14:creationId xmlns:p14="http://schemas.microsoft.com/office/powerpoint/2010/main" val="3859244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66F382-D36B-6006-A475-285866EDA328}"/>
              </a:ext>
            </a:extLst>
          </p:cNvPr>
          <p:cNvSpPr txBox="1"/>
          <p:nvPr/>
        </p:nvSpPr>
        <p:spPr>
          <a:xfrm>
            <a:off x="1326967" y="1158636"/>
            <a:ext cx="603654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Search email in all text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C3C8DD-8678-1133-78FA-9CA3F7F4A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967" y="1527968"/>
            <a:ext cx="10226926" cy="38712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B8CFE0-1C9E-C19C-12B8-EBB48E1E2F26}"/>
              </a:ext>
            </a:extLst>
          </p:cNvPr>
          <p:cNvSpPr txBox="1"/>
          <p:nvPr/>
        </p:nvSpPr>
        <p:spPr>
          <a:xfrm>
            <a:off x="5735053" y="2983832"/>
            <a:ext cx="217219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for each matched file</a:t>
            </a:r>
          </a:p>
        </p:txBody>
      </p:sp>
    </p:spTree>
    <p:extLst>
      <p:ext uri="{BB962C8B-B14F-4D97-AF65-F5344CB8AC3E}">
        <p14:creationId xmlns:p14="http://schemas.microsoft.com/office/powerpoint/2010/main" val="3361895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875A77-B42C-4D64-699B-A0DC87EAA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16" y="1542886"/>
            <a:ext cx="10242168" cy="3772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81105A-B23D-AB84-4702-7591B6F82609}"/>
              </a:ext>
            </a:extLst>
          </p:cNvPr>
          <p:cNvSpPr txBox="1"/>
          <p:nvPr/>
        </p:nvSpPr>
        <p:spPr>
          <a:xfrm>
            <a:off x="974916" y="1173554"/>
            <a:ext cx="603654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Search email in pdf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32248-599C-54C2-A9F3-5E7315D23CFD}"/>
              </a:ext>
            </a:extLst>
          </p:cNvPr>
          <p:cNvSpPr txBox="1"/>
          <p:nvPr/>
        </p:nvSpPr>
        <p:spPr>
          <a:xfrm>
            <a:off x="974916" y="5435610"/>
            <a:ext cx="37077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 err="1">
                <a:latin typeface="Britannic Bold" panose="020B0903060703020204" pitchFamily="34" charset="0"/>
              </a:rPr>
              <a:t>sudo</a:t>
            </a:r>
            <a:r>
              <a:rPr lang="en-GB" dirty="0">
                <a:latin typeface="Britannic Bold" panose="020B0903060703020204" pitchFamily="34" charset="0"/>
              </a:rPr>
              <a:t> apt-get install -y </a:t>
            </a:r>
            <a:r>
              <a:rPr lang="en-GB" dirty="0" err="1">
                <a:latin typeface="Britannic Bold" panose="020B0903060703020204" pitchFamily="34" charset="0"/>
              </a:rPr>
              <a:t>pdfgrep</a:t>
            </a:r>
            <a:r>
              <a:rPr lang="en-GB" dirty="0">
                <a:latin typeface="Britannic Bold" panose="020B0903060703020204" pitchFamily="34" charset="0"/>
              </a:rPr>
              <a:t> </a:t>
            </a:r>
            <a:endParaRPr lang="en-US" dirty="0">
              <a:latin typeface="Britannic Bold" panose="020B09030607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78AE3A-18D6-D5F8-2442-0ABDAA557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179" y="2881416"/>
            <a:ext cx="5582653" cy="397658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EB7957-D005-7C35-5C82-A82F9B2A9D3F}"/>
              </a:ext>
            </a:extLst>
          </p:cNvPr>
          <p:cNvCxnSpPr/>
          <p:nvPr/>
        </p:nvCxnSpPr>
        <p:spPr>
          <a:xfrm flipV="1">
            <a:off x="5879432" y="3745832"/>
            <a:ext cx="2542673" cy="1227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413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95D6A-A2C2-444E-BA39-54A621B3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86" y="1109950"/>
            <a:ext cx="10684166" cy="2918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A968A9-F696-4DFA-B03B-F2F98538CB81}"/>
              </a:ext>
            </a:extLst>
          </p:cNvPr>
          <p:cNvSpPr txBox="1"/>
          <p:nvPr/>
        </p:nvSpPr>
        <p:spPr>
          <a:xfrm>
            <a:off x="5963138" y="740618"/>
            <a:ext cx="38608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-p  extract files to pipe, no messages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C7D0A-BF45-4E1E-9C14-FC601383C112}"/>
              </a:ext>
            </a:extLst>
          </p:cNvPr>
          <p:cNvSpPr txBox="1"/>
          <p:nvPr/>
        </p:nvSpPr>
        <p:spPr>
          <a:xfrm>
            <a:off x="839886" y="740618"/>
            <a:ext cx="453709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.docx content without unzip to disk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6513B8-42EB-4929-AAC2-4A1D918C9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86" y="4823149"/>
            <a:ext cx="10607959" cy="998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811CAE-7C19-45ED-B0C9-DD597DFB29BD}"/>
              </a:ext>
            </a:extLst>
          </p:cNvPr>
          <p:cNvSpPr txBox="1"/>
          <p:nvPr/>
        </p:nvSpPr>
        <p:spPr>
          <a:xfrm>
            <a:off x="839886" y="4424510"/>
            <a:ext cx="453709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.docx props without unzip to disk</a:t>
            </a:r>
          </a:p>
        </p:txBody>
      </p:sp>
    </p:spTree>
    <p:extLst>
      <p:ext uri="{BB962C8B-B14F-4D97-AF65-F5344CB8AC3E}">
        <p14:creationId xmlns:p14="http://schemas.microsoft.com/office/powerpoint/2010/main" val="4075951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9C4B4-DECC-8803-4B57-BCC150CA0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85" y="1871576"/>
            <a:ext cx="10257409" cy="15774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C82586-31F1-269A-B613-82E1F10982DD}"/>
              </a:ext>
            </a:extLst>
          </p:cNvPr>
          <p:cNvSpPr txBox="1"/>
          <p:nvPr/>
        </p:nvSpPr>
        <p:spPr>
          <a:xfrm>
            <a:off x="887085" y="1502244"/>
            <a:ext cx="727032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email in a .docx content without unzip to disk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44779-39E9-EFAA-34A2-6298E6286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73" y="4921089"/>
            <a:ext cx="3817951" cy="617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A2CEA7-5CC6-D639-968E-AC62B5E4A98D}"/>
              </a:ext>
            </a:extLst>
          </p:cNvPr>
          <p:cNvSpPr txBox="1"/>
          <p:nvPr/>
        </p:nvSpPr>
        <p:spPr>
          <a:xfrm>
            <a:off x="987173" y="4551757"/>
            <a:ext cx="2491523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Try multiple docx files</a:t>
            </a:r>
          </a:p>
        </p:txBody>
      </p:sp>
    </p:spTree>
    <p:extLst>
      <p:ext uri="{BB962C8B-B14F-4D97-AF65-F5344CB8AC3E}">
        <p14:creationId xmlns:p14="http://schemas.microsoft.com/office/powerpoint/2010/main" val="767617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D56FBF-F6C5-2A4B-C204-A753D9EE8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68" y="552394"/>
            <a:ext cx="10417443" cy="59136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EC11B5-ECFB-976F-E055-1952EDBB4038}"/>
              </a:ext>
            </a:extLst>
          </p:cNvPr>
          <p:cNvSpPr txBox="1"/>
          <p:nvPr/>
        </p:nvSpPr>
        <p:spPr>
          <a:xfrm>
            <a:off x="1027279" y="183062"/>
            <a:ext cx="463558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Only can search word/document.xml</a:t>
            </a:r>
          </a:p>
        </p:txBody>
      </p:sp>
    </p:spTree>
    <p:extLst>
      <p:ext uri="{BB962C8B-B14F-4D97-AF65-F5344CB8AC3E}">
        <p14:creationId xmlns:p14="http://schemas.microsoft.com/office/powerpoint/2010/main" val="710149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9AAE90-ECC3-5CFE-41FD-76ABC9098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675" y="2282090"/>
            <a:ext cx="10272650" cy="22938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947D5F-C279-01BB-394E-4C6D535E7E88}"/>
              </a:ext>
            </a:extLst>
          </p:cNvPr>
          <p:cNvSpPr txBox="1"/>
          <p:nvPr/>
        </p:nvSpPr>
        <p:spPr>
          <a:xfrm>
            <a:off x="959675" y="1912758"/>
            <a:ext cx="463558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Only can search </a:t>
            </a:r>
            <a:r>
              <a:rPr lang="en-US" dirty="0" err="1"/>
              <a:t>docPropos</a:t>
            </a:r>
            <a:r>
              <a:rPr lang="en-US" dirty="0"/>
              <a:t>/core.xml</a:t>
            </a:r>
          </a:p>
        </p:txBody>
      </p:sp>
    </p:spTree>
    <p:extLst>
      <p:ext uri="{BB962C8B-B14F-4D97-AF65-F5344CB8AC3E}">
        <p14:creationId xmlns:p14="http://schemas.microsoft.com/office/powerpoint/2010/main" val="2823230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2DDAAF-99A2-63F0-CC0A-CDD53E2BB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47" y="1843902"/>
            <a:ext cx="10219306" cy="3170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350DB8-A8AC-A14A-23C0-C55D0E77A41B}"/>
              </a:ext>
            </a:extLst>
          </p:cNvPr>
          <p:cNvSpPr txBox="1"/>
          <p:nvPr/>
        </p:nvSpPr>
        <p:spPr>
          <a:xfrm>
            <a:off x="986347" y="1474570"/>
            <a:ext cx="762826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Search people’ names in images (mainly header or hidden names)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7E061-E9C1-B043-9574-5F7FD85FE203}"/>
              </a:ext>
            </a:extLst>
          </p:cNvPr>
          <p:cNvSpPr txBox="1"/>
          <p:nvPr/>
        </p:nvSpPr>
        <p:spPr>
          <a:xfrm>
            <a:off x="4676274" y="3505200"/>
            <a:ext cx="373781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People’s names have patterns, however, the results are inaccurate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AC7C57-8851-5658-34CD-EDEF6C452B7A}"/>
              </a:ext>
            </a:extLst>
          </p:cNvPr>
          <p:cNvCxnSpPr/>
          <p:nvPr/>
        </p:nvCxnSpPr>
        <p:spPr>
          <a:xfrm flipV="1">
            <a:off x="6681537" y="2430379"/>
            <a:ext cx="1933074" cy="998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6406464-8AD4-0940-DE83-85CB61B68DA4}"/>
              </a:ext>
            </a:extLst>
          </p:cNvPr>
          <p:cNvSpPr txBox="1"/>
          <p:nvPr/>
        </p:nvSpPr>
        <p:spPr>
          <a:xfrm>
            <a:off x="9496926" y="1179095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space “ ”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D22724-952E-1D59-61EF-DF8081BFFB5D}"/>
              </a:ext>
            </a:extLst>
          </p:cNvPr>
          <p:cNvCxnSpPr>
            <a:stCxn id="2" idx="2"/>
          </p:cNvCxnSpPr>
          <p:nvPr/>
        </p:nvCxnSpPr>
        <p:spPr>
          <a:xfrm flipH="1">
            <a:off x="9930063" y="1548427"/>
            <a:ext cx="265933" cy="54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716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73915-1131-3EE5-5C51-89E1ECFE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ritannic Bold" panose="020B0903060703020204" pitchFamily="34" charset="0"/>
              </a:rPr>
              <a:t>calibre</a:t>
            </a:r>
            <a:r>
              <a:rPr lang="en-US" dirty="0"/>
              <a:t> conversion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60A67-4D9D-8871-DE54-FC07616DF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08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7FEA75-E60D-C9C0-13C2-3E940745F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ritannic Bold" panose="020B0903060703020204" pitchFamily="34" charset="0"/>
              </a:rPr>
              <a:t>calibre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4542E4-29F0-B7FE-3643-CD38DE0F0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0811" cy="4351338"/>
          </a:xfrm>
        </p:spPr>
        <p:txBody>
          <a:bodyPr/>
          <a:lstStyle/>
          <a:p>
            <a:r>
              <a:rPr lang="en-GB" dirty="0"/>
              <a:t>Convert an e-book from one format to another.</a:t>
            </a:r>
          </a:p>
          <a:p>
            <a:r>
              <a:rPr lang="en-GB" dirty="0"/>
              <a:t>The output e-book format is guessed from the file extension of </a:t>
            </a:r>
            <a:r>
              <a:rPr lang="en-GB" dirty="0" err="1"/>
              <a:t>output_file</a:t>
            </a:r>
            <a:r>
              <a:rPr lang="en-GB" dirty="0"/>
              <a:t>.</a:t>
            </a:r>
          </a:p>
          <a:p>
            <a:r>
              <a:rPr lang="en-GB" dirty="0"/>
              <a:t>We use the software to convert files with different format to text file.</a:t>
            </a:r>
          </a:p>
          <a:p>
            <a:pPr lvl="1"/>
            <a:r>
              <a:rPr lang="en-US" dirty="0"/>
              <a:t>supported: docx, pdf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supported: xlsx, pptx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AF66F-F523-03A6-2C19-52B36F47D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782" y="583787"/>
            <a:ext cx="7212848" cy="708300"/>
          </a:xfrm>
          <a:prstGeom prst="rect">
            <a:avLst/>
          </a:prstGeom>
        </p:spPr>
      </p:pic>
      <p:pic>
        <p:nvPicPr>
          <p:cNvPr id="1026" name="Picture 2" descr="The conversion pipeline">
            <a:extLst>
              <a:ext uri="{FF2B5EF4-FFF2-40B4-BE49-F238E27FC236}">
                <a16:creationId xmlns:a16="http://schemas.microsoft.com/office/drawing/2014/main" id="{432BA615-ABF4-D71A-FBF2-E83EC318D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6" y="1633120"/>
            <a:ext cx="386715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05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D885B9-0264-C5C0-065A-C7EA4F8B3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7F01A0-DDC2-98C9-DC91-B2B66F60C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information inside of folder</a:t>
            </a:r>
          </a:p>
          <a:p>
            <a:r>
              <a:rPr lang="en-US" dirty="0"/>
              <a:t>Search information inside of a DD image</a:t>
            </a:r>
          </a:p>
        </p:txBody>
      </p:sp>
    </p:spTree>
    <p:extLst>
      <p:ext uri="{BB962C8B-B14F-4D97-AF65-F5344CB8AC3E}">
        <p14:creationId xmlns:p14="http://schemas.microsoft.com/office/powerpoint/2010/main" val="412923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D40F3-8197-8E19-3CA1-1708A6511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82" y="1604887"/>
            <a:ext cx="10395036" cy="1932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22F6B9-78E2-59E4-C4D5-C18CD85DF6C7}"/>
              </a:ext>
            </a:extLst>
          </p:cNvPr>
          <p:cNvSpPr txBox="1"/>
          <p:nvPr/>
        </p:nvSpPr>
        <p:spPr>
          <a:xfrm>
            <a:off x="898482" y="1235555"/>
            <a:ext cx="3574127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calibre</a:t>
            </a:r>
            <a:r>
              <a:rPr lang="en-US" dirty="0"/>
              <a:t> to convert pdf to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4D7224-2A8E-BA81-A81D-29944EACC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81" y="4159098"/>
            <a:ext cx="5131877" cy="9464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729881-61B7-445C-7F84-FB7FB267C7BE}"/>
              </a:ext>
            </a:extLst>
          </p:cNvPr>
          <p:cNvSpPr txBox="1"/>
          <p:nvPr/>
        </p:nvSpPr>
        <p:spPr>
          <a:xfrm>
            <a:off x="898481" y="3789766"/>
            <a:ext cx="3574127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convert pdf to text</a:t>
            </a:r>
          </a:p>
        </p:txBody>
      </p:sp>
    </p:spTree>
    <p:extLst>
      <p:ext uri="{BB962C8B-B14F-4D97-AF65-F5344CB8AC3E}">
        <p14:creationId xmlns:p14="http://schemas.microsoft.com/office/powerpoint/2010/main" val="1997418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D2BBDF-9810-D90C-B426-7EE788ED1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62" y="898941"/>
            <a:ext cx="10798476" cy="50601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E0C8B5-C0B1-0B14-C6C1-0FBD19099A41}"/>
              </a:ext>
            </a:extLst>
          </p:cNvPr>
          <p:cNvSpPr txBox="1"/>
          <p:nvPr/>
        </p:nvSpPr>
        <p:spPr>
          <a:xfrm>
            <a:off x="696762" y="529609"/>
            <a:ext cx="3574127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converted txt file</a:t>
            </a:r>
          </a:p>
        </p:txBody>
      </p:sp>
    </p:spTree>
    <p:extLst>
      <p:ext uri="{BB962C8B-B14F-4D97-AF65-F5344CB8AC3E}">
        <p14:creationId xmlns:p14="http://schemas.microsoft.com/office/powerpoint/2010/main" val="768782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47500-9FA4-241E-FD6F-1A412FCA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Data Leakage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E2B3B-2CEF-CAA2-D2EE-36504B017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10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4142" y="1702484"/>
            <a:ext cx="489852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DD images. See notes if the link expired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4142" y="4296626"/>
            <a:ext cx="240110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three zipped files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42" y="4666989"/>
            <a:ext cx="9879885" cy="128557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download the DD image?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2204F2-497F-465D-B427-D1F6A277BF51}"/>
              </a:ext>
            </a:extLst>
          </p:cNvPr>
          <p:cNvSpPr txBox="1"/>
          <p:nvPr/>
        </p:nvSpPr>
        <p:spPr>
          <a:xfrm>
            <a:off x="744142" y="2909676"/>
            <a:ext cx="104213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Repeat </a:t>
            </a:r>
            <a:r>
              <a:rPr lang="en-US" dirty="0" err="1">
                <a:latin typeface="Britannic Bold" panose="020B0903060703020204" pitchFamily="34" charset="0"/>
              </a:rPr>
              <a:t>wget</a:t>
            </a:r>
            <a:r>
              <a:rPr lang="en-US" dirty="0"/>
              <a:t> command to download </a:t>
            </a:r>
            <a:r>
              <a:rPr lang="en-US" dirty="0">
                <a:latin typeface="Britannic Bold" panose="020B0903060703020204" pitchFamily="34" charset="0"/>
              </a:rPr>
              <a:t>.002 </a:t>
            </a:r>
            <a:r>
              <a:rPr lang="en-US" dirty="0"/>
              <a:t>and </a:t>
            </a:r>
            <a:r>
              <a:rPr lang="en-US" dirty="0">
                <a:latin typeface="Britannic Bold" panose="020B0903060703020204" pitchFamily="34" charset="0"/>
              </a:rPr>
              <a:t>.003</a:t>
            </a:r>
          </a:p>
          <a:p>
            <a:r>
              <a:rPr lang="en-US" b="0" i="0" u="none" strike="noStrike" dirty="0">
                <a:solidFill>
                  <a:srgbClr val="363636"/>
                </a:solidFill>
                <a:effectLst/>
                <a:latin typeface="Avenir"/>
              </a:rPr>
              <a:t>https://cfreds-archive.nist.gov/data_leakage_case/images/pc/cfreds_2015_data_leakage_pc.7z.001</a:t>
            </a:r>
          </a:p>
          <a:p>
            <a:r>
              <a:rPr lang="en-US" b="0" i="0" u="none" strike="noStrike" dirty="0">
                <a:solidFill>
                  <a:srgbClr val="363636"/>
                </a:solidFill>
                <a:effectLst/>
                <a:latin typeface="Avenir"/>
              </a:rPr>
              <a:t>https://cfreds-archive.nist.gov/data_leakage_case/images/pc/cfreds_2015_data_leakage_pc.7z.002</a:t>
            </a:r>
          </a:p>
          <a:p>
            <a:r>
              <a:rPr lang="en-US" b="0" i="0" u="none" strike="noStrike" dirty="0">
                <a:solidFill>
                  <a:srgbClr val="363636"/>
                </a:solidFill>
                <a:effectLst/>
                <a:latin typeface="Avenir"/>
              </a:rPr>
              <a:t>https://cfreds-archive.nist.gov/data_leakage_case/images/pc/cfreds_2015_data_leakage_pc.7z.003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2E0717-D2BE-4D49-8091-56B509228764}"/>
              </a:ext>
            </a:extLst>
          </p:cNvPr>
          <p:cNvCxnSpPr/>
          <p:nvPr/>
        </p:nvCxnSpPr>
        <p:spPr>
          <a:xfrm>
            <a:off x="4539343" y="2767427"/>
            <a:ext cx="152400" cy="283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58968C7-37FC-E4BA-BBD6-8E462CFE86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831"/>
          <a:stretch/>
        </p:blipFill>
        <p:spPr>
          <a:xfrm>
            <a:off x="744141" y="2050283"/>
            <a:ext cx="9879885" cy="9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50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94" y="1410604"/>
            <a:ext cx="7292094" cy="4197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7893" y="1027693"/>
            <a:ext cx="238206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/>
              <a:t>unzipped the DD image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893" y="2772757"/>
            <a:ext cx="9003384" cy="1483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77893" y="2403425"/>
            <a:ext cx="297927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/>
              <a:t>Verify the unzipped DD image</a:t>
            </a:r>
          </a:p>
        </p:txBody>
      </p:sp>
      <p:sp>
        <p:nvSpPr>
          <p:cNvPr id="8" name="Right Arrow 7"/>
          <p:cNvSpPr/>
          <p:nvPr/>
        </p:nvSpPr>
        <p:spPr>
          <a:xfrm rot="7978268">
            <a:off x="9340952" y="3433591"/>
            <a:ext cx="528918" cy="16136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8E391-70E6-4BD4-BAD0-7D20929953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643"/>
          <a:stretch/>
        </p:blipFill>
        <p:spPr>
          <a:xfrm>
            <a:off x="1292257" y="5209412"/>
            <a:ext cx="8146735" cy="620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7F08D4-5D04-4A61-B624-17FB4B87DE1F}"/>
              </a:ext>
            </a:extLst>
          </p:cNvPr>
          <p:cNvSpPr txBox="1"/>
          <p:nvPr/>
        </p:nvSpPr>
        <p:spPr>
          <a:xfrm>
            <a:off x="1292257" y="4828837"/>
            <a:ext cx="395871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the unzipped DD </a:t>
            </a:r>
            <a:r>
              <a:rPr lang="en-US"/>
              <a:t>image with MD5</a:t>
            </a:r>
          </a:p>
        </p:txBody>
      </p:sp>
    </p:spTree>
    <p:extLst>
      <p:ext uri="{BB962C8B-B14F-4D97-AF65-F5344CB8AC3E}">
        <p14:creationId xmlns:p14="http://schemas.microsoft.com/office/powerpoint/2010/main" val="2453518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4250D-9E09-632D-5913-C2AA82F0D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44" y="1653386"/>
            <a:ext cx="6111770" cy="3551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A0B56B-3D02-6AFE-356C-CAF6EDBE4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885" y="1637478"/>
            <a:ext cx="1239623" cy="3560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CF2F00-E6BD-8CFF-558D-649A9EB90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179" y="1637478"/>
            <a:ext cx="1018804" cy="3573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D8A77-EDA6-CB41-4539-3A8B3BC1E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0654" y="1503896"/>
            <a:ext cx="914479" cy="3840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42A566-782C-9DDC-1D35-638868582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4420" y="1553211"/>
            <a:ext cx="914479" cy="36579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B228D7-4932-5C2B-C89A-E224E08A88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5570" y="2011776"/>
            <a:ext cx="899238" cy="28120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2C1F3E-AE78-CE0C-DAAA-84CC9D41F6FD}"/>
              </a:ext>
            </a:extLst>
          </p:cNvPr>
          <p:cNvSpPr txBox="1"/>
          <p:nvPr/>
        </p:nvSpPr>
        <p:spPr>
          <a:xfrm>
            <a:off x="150444" y="1268146"/>
            <a:ext cx="13973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Types of files</a:t>
            </a:r>
          </a:p>
        </p:txBody>
      </p:sp>
    </p:spTree>
    <p:extLst>
      <p:ext uri="{BB962C8B-B14F-4D97-AF65-F5344CB8AC3E}">
        <p14:creationId xmlns:p14="http://schemas.microsoft.com/office/powerpoint/2010/main" val="825259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6FBE0A-8DDD-3F29-A238-736C156DF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863" y="94961"/>
            <a:ext cx="9396274" cy="6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60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C24CC0-45B5-9331-3A7F-0CFEA6BD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</a:t>
            </a:r>
            <a:r>
              <a:rPr lang="en-US" dirty="0" err="1"/>
              <a:t>ios</a:t>
            </a:r>
            <a:r>
              <a:rPr lang="en-US" dirty="0"/>
              <a:t>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4E873-19BD-0F99-85A3-66E2BEAD6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An Introduction to iOS 13 Image</a:t>
            </a:r>
          </a:p>
        </p:txBody>
      </p:sp>
    </p:spTree>
    <p:extLst>
      <p:ext uri="{BB962C8B-B14F-4D97-AF65-F5344CB8AC3E}">
        <p14:creationId xmlns:p14="http://schemas.microsoft.com/office/powerpoint/2010/main" val="3590046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7271B1-7D76-5817-F9B2-DDD379B90966}"/>
              </a:ext>
            </a:extLst>
          </p:cNvPr>
          <p:cNvSpPr txBox="1"/>
          <p:nvPr/>
        </p:nvSpPr>
        <p:spPr>
          <a:xfrm>
            <a:off x="664042" y="651699"/>
            <a:ext cx="482010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Types of files based on file extension (1 - 7 chars)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016A86-CD3E-67CF-7626-C96D27E5FC79}"/>
              </a:ext>
            </a:extLst>
          </p:cNvPr>
          <p:cNvSpPr txBox="1"/>
          <p:nvPr/>
        </p:nvSpPr>
        <p:spPr>
          <a:xfrm>
            <a:off x="664041" y="1848052"/>
            <a:ext cx="18876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first 20 lines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DADEC7-55E7-4F5B-1E1E-006E1B9CF7FB}"/>
              </a:ext>
            </a:extLst>
          </p:cNvPr>
          <p:cNvSpPr txBox="1"/>
          <p:nvPr/>
        </p:nvSpPr>
        <p:spPr>
          <a:xfrm>
            <a:off x="3794626" y="1887829"/>
            <a:ext cx="224510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first 20 -40 lines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D4C672-85EC-042A-968B-997AFF472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40" y="1021030"/>
            <a:ext cx="10249615" cy="5350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45A915-13E3-E849-5735-E640910F739B}"/>
              </a:ext>
            </a:extLst>
          </p:cNvPr>
          <p:cNvSpPr txBox="1"/>
          <p:nvPr/>
        </p:nvSpPr>
        <p:spPr>
          <a:xfrm>
            <a:off x="5636795" y="544395"/>
            <a:ext cx="5480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Britannic Bold" panose="020B0903060703020204" pitchFamily="34" charset="0"/>
              </a:rPr>
              <a:t>%f     </a:t>
            </a:r>
            <a:r>
              <a:rPr lang="en-GB" dirty="0"/>
              <a:t>File's name with any leading directories removed 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E62F68-8164-CB70-006F-0B678DEEC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40" y="2224777"/>
            <a:ext cx="2301439" cy="36121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4E66552-FE42-21CF-19F3-EF9998197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4626" y="2257161"/>
            <a:ext cx="3086367" cy="37646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97E22D1-7793-2C3A-9C4F-D56324AD4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7782" y="2257161"/>
            <a:ext cx="2994920" cy="37950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72490D5-111D-AED0-0CFA-9436EB8487D4}"/>
              </a:ext>
            </a:extLst>
          </p:cNvPr>
          <p:cNvSpPr txBox="1"/>
          <p:nvPr/>
        </p:nvSpPr>
        <p:spPr>
          <a:xfrm>
            <a:off x="7357782" y="1855445"/>
            <a:ext cx="21922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first 40-60 lines</a:t>
            </a:r>
          </a:p>
        </p:txBody>
      </p:sp>
    </p:spTree>
    <p:extLst>
      <p:ext uri="{BB962C8B-B14F-4D97-AF65-F5344CB8AC3E}">
        <p14:creationId xmlns:p14="http://schemas.microsoft.com/office/powerpoint/2010/main" val="778876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232E1A-78D2-28E9-03B3-2604050F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information inside of folder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3C44F8-28FA-1BC8-164E-DC6E49E5B4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74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B90C16-26FD-41AC-9FFC-F0C294F2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lab files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A8D256-E28E-4CC2-AC00-CF5CE6EB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64" y="2050660"/>
            <a:ext cx="9281964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89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EC61B-5755-4985-8B0C-FB8847F03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15" y="868155"/>
            <a:ext cx="6988146" cy="33988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817F6-6FCC-4060-B697-0A391DBD3B5D}"/>
              </a:ext>
            </a:extLst>
          </p:cNvPr>
          <p:cNvSpPr txBox="1"/>
          <p:nvPr/>
        </p:nvSpPr>
        <p:spPr>
          <a:xfrm>
            <a:off x="1092615" y="498823"/>
            <a:ext cx="14061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unzip the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E466C-47C6-4530-AD4F-64219F10FD23}"/>
              </a:ext>
            </a:extLst>
          </p:cNvPr>
          <p:cNvSpPr txBox="1"/>
          <p:nvPr/>
        </p:nvSpPr>
        <p:spPr>
          <a:xfrm>
            <a:off x="1092615" y="4557161"/>
            <a:ext cx="264938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some unzipped 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DDD674-83F6-4B12-97F3-016BB334C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615" y="4926493"/>
            <a:ext cx="8458933" cy="12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90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42F605A-FD3D-0C68-3DB8-3AA267C2F17D}"/>
              </a:ext>
            </a:extLst>
          </p:cNvPr>
          <p:cNvSpPr txBox="1"/>
          <p:nvPr/>
        </p:nvSpPr>
        <p:spPr>
          <a:xfrm>
            <a:off x="1567416" y="1033922"/>
            <a:ext cx="603654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List all file types in the directory, including all sub-directories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9B4A61-B4D7-663D-3E71-1D6DCEB02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416" y="1403254"/>
            <a:ext cx="8154107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9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9C72EC3-27F8-5C61-72E8-C0FE7C3E5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346787"/>
              </p:ext>
            </p:extLst>
          </p:nvPr>
        </p:nvGraphicFramePr>
        <p:xfrm>
          <a:off x="988517" y="1616777"/>
          <a:ext cx="8563810" cy="458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4757">
                  <a:extLst>
                    <a:ext uri="{9D8B030D-6E8A-4147-A177-3AD203B41FA5}">
                      <a16:colId xmlns:a16="http://schemas.microsoft.com/office/drawing/2014/main" val="2890293559"/>
                    </a:ext>
                  </a:extLst>
                </a:gridCol>
                <a:gridCol w="2294021">
                  <a:extLst>
                    <a:ext uri="{9D8B030D-6E8A-4147-A177-3AD203B41FA5}">
                      <a16:colId xmlns:a16="http://schemas.microsoft.com/office/drawing/2014/main" val="3217460339"/>
                    </a:ext>
                  </a:extLst>
                </a:gridCol>
                <a:gridCol w="2454442">
                  <a:extLst>
                    <a:ext uri="{9D8B030D-6E8A-4147-A177-3AD203B41FA5}">
                      <a16:colId xmlns:a16="http://schemas.microsoft.com/office/drawing/2014/main" val="2018698023"/>
                    </a:ext>
                  </a:extLst>
                </a:gridCol>
                <a:gridCol w="2510590">
                  <a:extLst>
                    <a:ext uri="{9D8B030D-6E8A-4147-A177-3AD203B41FA5}">
                      <a16:colId xmlns:a16="http://schemas.microsoft.com/office/drawing/2014/main" val="3227111171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File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File </a:t>
                      </a:r>
                      <a:r>
                        <a:rPr lang="en-US" sz="1800" b="1" dirty="0" err="1"/>
                        <a:t>Eextension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625738"/>
                  </a:ext>
                </a:extLst>
              </a:tr>
              <a:tr h="185420">
                <a:tc rowSpan="8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unzipped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.txt, .html, .java, .</a:t>
                      </a:r>
                      <a:r>
                        <a:rPr lang="en-US" dirty="0" err="1"/>
                        <a:t>cpp</a:t>
                      </a:r>
                      <a:r>
                        <a:rPr lang="en-US" dirty="0"/>
                        <a:t>, 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15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pdfgrep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028712"/>
                  </a:ext>
                </a:extLst>
              </a:tr>
              <a:tr h="12192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 err="1"/>
                        <a:t>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Convert to text</a:t>
                      </a:r>
                      <a:r>
                        <a:rPr lang="en-US" dirty="0"/>
                        <a:t>/grep -a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566883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Outlook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 err="1"/>
                        <a:t>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pffexport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014565"/>
                  </a:ext>
                </a:extLst>
              </a:tr>
              <a:tr h="121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Photo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.jpg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OCR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54613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.mp4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OCR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0054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.wav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Deepspeech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htk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51092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.exe, .com, </a:t>
                      </a:r>
                      <a:r>
                        <a:rPr lang="en-US" dirty="0" err="1"/>
                        <a:t>dll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grep -a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61962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zipped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Compressed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.zip,.7z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unzip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4361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.docx, .xlsx, pptx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Unzip ,</a:t>
                      </a:r>
                    </a:p>
                    <a:p>
                      <a:r>
                        <a:rPr lang="en-US" dirty="0"/>
                        <a:t>search 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030898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05DBC26F-430E-AC54-6DF8-71EDDE52A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types</a:t>
            </a:r>
          </a:p>
        </p:txBody>
      </p:sp>
    </p:spTree>
    <p:extLst>
      <p:ext uri="{BB962C8B-B14F-4D97-AF65-F5344CB8AC3E}">
        <p14:creationId xmlns:p14="http://schemas.microsoft.com/office/powerpoint/2010/main" val="1518485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B3C6-1A78-6338-E607-AF2E8A40A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 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F7CF-3650-E4FC-93BC-08FE6D5BC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ASCII code</a:t>
            </a:r>
          </a:p>
          <a:p>
            <a:pPr lvl="1"/>
            <a:r>
              <a:rPr lang="en-US" dirty="0"/>
              <a:t>human readable</a:t>
            </a:r>
          </a:p>
          <a:p>
            <a:pPr lvl="1"/>
            <a:r>
              <a:rPr lang="en-US" dirty="0"/>
              <a:t>can be viewed in </a:t>
            </a:r>
            <a:r>
              <a:rPr lang="en-US" dirty="0">
                <a:latin typeface="Britannic Bold" panose="020B0903060703020204" pitchFamily="34" charset="0"/>
              </a:rPr>
              <a:t>Notepad</a:t>
            </a:r>
            <a:r>
              <a:rPr lang="en-US" dirty="0"/>
              <a:t> or </a:t>
            </a:r>
            <a:r>
              <a:rPr lang="en-US" dirty="0">
                <a:latin typeface="Britannic Bold" panose="020B0903060703020204" pitchFamily="34" charset="0"/>
              </a:rPr>
              <a:t>cat</a:t>
            </a:r>
            <a:r>
              <a:rPr lang="en-US" dirty="0"/>
              <a:t> command</a:t>
            </a:r>
          </a:p>
          <a:p>
            <a:pPr lvl="1"/>
            <a:r>
              <a:rPr lang="en-US" dirty="0"/>
              <a:t>e.g., .txt, Java, HTML</a:t>
            </a:r>
          </a:p>
          <a:p>
            <a:r>
              <a:rPr lang="en-US" dirty="0"/>
              <a:t>Binary</a:t>
            </a:r>
          </a:p>
          <a:p>
            <a:pPr lvl="1"/>
            <a:r>
              <a:rPr lang="en-US" dirty="0"/>
              <a:t>not human readable</a:t>
            </a:r>
          </a:p>
          <a:p>
            <a:pPr lvl="1"/>
            <a:r>
              <a:rPr lang="en-US" dirty="0"/>
              <a:t>need special software to view the content</a:t>
            </a:r>
          </a:p>
          <a:p>
            <a:pPr lvl="1"/>
            <a:r>
              <a:rPr lang="en-US" dirty="0"/>
              <a:t>executable, special documents</a:t>
            </a:r>
          </a:p>
          <a:p>
            <a:pPr lvl="1"/>
            <a:r>
              <a:rPr lang="en-US" dirty="0"/>
              <a:t>.exe, .com, .jpg, .pdf</a:t>
            </a:r>
          </a:p>
          <a:p>
            <a:pPr lvl="1"/>
            <a:r>
              <a:rPr lang="en-US" dirty="0"/>
              <a:t>strings are readable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398146-C903-2F96-1735-85D8983CF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896" y="459449"/>
            <a:ext cx="3388173" cy="259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17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385224-A684-E470-1178-DB880600C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015" y="2045668"/>
            <a:ext cx="9970112" cy="338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1C2693-D5A0-B510-4EA5-E9F81C1CC94E}"/>
              </a:ext>
            </a:extLst>
          </p:cNvPr>
          <p:cNvSpPr txBox="1"/>
          <p:nvPr/>
        </p:nvSpPr>
        <p:spPr>
          <a:xfrm>
            <a:off x="1211015" y="1676336"/>
            <a:ext cx="603654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Save strings of a jpg to a txt file</a:t>
            </a:r>
          </a:p>
        </p:txBody>
      </p:sp>
    </p:spTree>
    <p:extLst>
      <p:ext uri="{BB962C8B-B14F-4D97-AF65-F5344CB8AC3E}">
        <p14:creationId xmlns:p14="http://schemas.microsoft.com/office/powerpoint/2010/main" val="1742965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30428</TotalTime>
  <Words>1272</Words>
  <Application>Microsoft Office PowerPoint</Application>
  <PresentationFormat>Widescreen</PresentationFormat>
  <Paragraphs>159</Paragraphs>
  <Slides>28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Avenir</vt:lpstr>
      <vt:lpstr>ui-monospace</vt:lpstr>
      <vt:lpstr>Arial</vt:lpstr>
      <vt:lpstr>Britannic Bold</vt:lpstr>
      <vt:lpstr>Calibri</vt:lpstr>
      <vt:lpstr>Calibri Light</vt:lpstr>
      <vt:lpstr>Office Theme</vt:lpstr>
      <vt:lpstr>Advanced search</vt:lpstr>
      <vt:lpstr>Topics</vt:lpstr>
      <vt:lpstr>Search information inside of folder</vt:lpstr>
      <vt:lpstr>Download lab files</vt:lpstr>
      <vt:lpstr>PowerPoint Presentation</vt:lpstr>
      <vt:lpstr>PowerPoint Presentation</vt:lpstr>
      <vt:lpstr>File types</vt:lpstr>
      <vt:lpstr>Content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calibre conversion</vt:lpstr>
      <vt:lpstr>calibre</vt:lpstr>
      <vt:lpstr>PowerPoint Presentation</vt:lpstr>
      <vt:lpstr>PowerPoint Presentation</vt:lpstr>
      <vt:lpstr>Search Data Leakage image</vt:lpstr>
      <vt:lpstr>How to download the DD image?</vt:lpstr>
      <vt:lpstr>PowerPoint Presentation</vt:lpstr>
      <vt:lpstr>PowerPoint Presentation</vt:lpstr>
      <vt:lpstr>PowerPoint Presentation</vt:lpstr>
      <vt:lpstr>Search ios image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2022-10-13T16:10:18Z</dcterms:modified>
</cp:coreProperties>
</file>